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jpe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05" r:id="rId2"/>
  </p:sldMasterIdLst>
  <p:notesMasterIdLst>
    <p:notesMasterId r:id="rId21"/>
  </p:notesMasterIdLst>
  <p:sldIdLst>
    <p:sldId id="256" r:id="rId3"/>
    <p:sldId id="277" r:id="rId4"/>
    <p:sldId id="258" r:id="rId5"/>
    <p:sldId id="259" r:id="rId6"/>
    <p:sldId id="272" r:id="rId7"/>
    <p:sldId id="267" r:id="rId8"/>
    <p:sldId id="261" r:id="rId9"/>
    <p:sldId id="262" r:id="rId10"/>
    <p:sldId id="275" r:id="rId11"/>
    <p:sldId id="263" r:id="rId12"/>
    <p:sldId id="269" r:id="rId13"/>
    <p:sldId id="274" r:id="rId14"/>
    <p:sldId id="279" r:id="rId15"/>
    <p:sldId id="278" r:id="rId16"/>
    <p:sldId id="282" r:id="rId17"/>
    <p:sldId id="280" r:id="rId18"/>
    <p:sldId id="283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Simões" initials="FS" lastIdx="1" clrIdx="0">
    <p:extLst>
      <p:ext uri="{19B8F6BF-5375-455C-9EA6-DF929625EA0E}">
        <p15:presenceInfo xmlns:p15="http://schemas.microsoft.com/office/powerpoint/2012/main" userId="7767c5da53df5e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F108"/>
    <a:srgbClr val="2EA04A"/>
    <a:srgbClr val="65B339"/>
    <a:srgbClr val="FAC109"/>
    <a:srgbClr val="F39E18"/>
    <a:srgbClr val="007641"/>
    <a:srgbClr val="003719"/>
    <a:srgbClr val="D48417"/>
    <a:srgbClr val="84CE4F"/>
    <a:srgbClr val="81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3522" autoAdjust="0"/>
  </p:normalViewPr>
  <p:slideViewPr>
    <p:cSldViewPr snapToGrid="0">
      <p:cViewPr varScale="1">
        <p:scale>
          <a:sx n="82" d="100"/>
          <a:sy n="82" d="100"/>
        </p:scale>
        <p:origin x="13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Motivos do Desperdício</c:v>
                </c:pt>
              </c:strCache>
            </c:strRef>
          </c:tx>
          <c:dPt>
            <c:idx val="0"/>
            <c:bubble3D val="0"/>
            <c:spPr>
              <a:solidFill>
                <a:srgbClr val="FAC1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A2-444A-95A8-7E1CE5EDFBC5}"/>
              </c:ext>
            </c:extLst>
          </c:dPt>
          <c:dPt>
            <c:idx val="1"/>
            <c:bubble3D val="0"/>
            <c:spPr>
              <a:solidFill>
                <a:srgbClr val="00764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A2-444A-95A8-7E1CE5EDFBC5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A8EDFC34-EA38-43F7-99EE-956D43C13C58}" type="VALUE">
                      <a:rPr lang="en-US" sz="2000" b="1" i="0" u="none" strike="noStrike" cap="none" smtClean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Oswald"/>
                        <a:ea typeface="Oswald"/>
                        <a:cs typeface="Oswald"/>
                        <a:sym typeface="Oswald"/>
                      </a:rPr>
                      <a:pPr>
                        <a:defRPr sz="200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defRPr>
                      </a:pPr>
                      <a:t>[VALOR]</a:t>
                    </a:fld>
                    <a:r>
                      <a:rPr lang="en-US" sz="2000" b="1" i="0" u="none" strike="noStrike" cap="none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Oswald"/>
                        <a:ea typeface="Oswald"/>
                        <a:cs typeface="Oswald"/>
                        <a:sym typeface="Oswald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BA2-444A-95A8-7E1CE5EDFBC5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sz="2000" b="0" i="0" u="none" strike="noStrike" kern="1200" baseline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2C843E4D-A4A7-40F7-845F-5A0656BE36A8}" type="VALUE">
                      <a:rPr lang="en-US" sz="2000" b="1" i="0" u="none" strike="noStrike" kern="1200" cap="none" baseline="0" smtClean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Oswald"/>
                        <a:ea typeface="Oswald"/>
                        <a:cs typeface="Oswald"/>
                      </a:rPr>
                      <a:pPr algn="ctr" rtl="0">
                        <a:defRPr sz="2000"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defRPr>
                      </a:pPr>
                      <a:t>[VALOR]</a:t>
                    </a:fld>
                    <a:r>
                      <a:rPr lang="en-US" sz="2000" b="1" i="0" u="none" strike="noStrike" kern="1200" cap="none" baseline="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Oswald"/>
                        <a:ea typeface="Oswald"/>
                        <a:cs typeface="Oswald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sz="2000" b="0" i="0" u="none" strike="noStrike" kern="1200" baseline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BA2-444A-95A8-7E1CE5EDFB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Lixo</c:v>
                </c:pt>
                <c:pt idx="1">
                  <c:v>Prod. Armazen. e Transp.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46</c:v>
                </c:pt>
                <c:pt idx="1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A2-444A-95A8-7E1CE5EDFBC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ayout>
        <c:manualLayout>
          <c:xMode val="edge"/>
          <c:yMode val="edge"/>
          <c:x val="0.57298608750271984"/>
          <c:y val="0.33516844753569602"/>
          <c:w val="0.40766737358547478"/>
          <c:h val="0.533248900721569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rgbClr val="84CE4F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30C95-3673-4011-9DB9-57C2D9BFFD39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4D068D2E-E9B3-4A69-B4DE-EDDC952AC0E4}">
      <dgm:prSet/>
      <dgm:spPr/>
      <dgm:t>
        <a:bodyPr/>
        <a:lstStyle/>
        <a:p>
          <a:endParaRPr lang="pt-BR"/>
        </a:p>
      </dgm:t>
    </dgm:pt>
    <dgm:pt modelId="{3E5E75B6-FE92-4267-BDC1-E82427D81B4B}" type="parTrans" cxnId="{8920B2D0-50F9-4EFC-B98A-C17564A262F6}">
      <dgm:prSet/>
      <dgm:spPr/>
      <dgm:t>
        <a:bodyPr/>
        <a:lstStyle/>
        <a:p>
          <a:endParaRPr lang="pt-BR"/>
        </a:p>
      </dgm:t>
    </dgm:pt>
    <dgm:pt modelId="{32D1306A-3D0A-4126-B34E-7A5634D2AED4}" type="sibTrans" cxnId="{8920B2D0-50F9-4EFC-B98A-C17564A262F6}">
      <dgm:prSet/>
      <dgm:spPr/>
      <dgm:t>
        <a:bodyPr/>
        <a:lstStyle/>
        <a:p>
          <a:endParaRPr lang="pt-BR"/>
        </a:p>
      </dgm:t>
    </dgm:pt>
    <dgm:pt modelId="{455B7A5E-915C-49E3-B7BA-9B6A7AC2BF39}">
      <dgm:prSet/>
      <dgm:spPr/>
      <dgm:t>
        <a:bodyPr/>
        <a:lstStyle/>
        <a:p>
          <a:endParaRPr lang="pt-BR"/>
        </a:p>
      </dgm:t>
    </dgm:pt>
    <dgm:pt modelId="{2AE6CAB7-B0BE-4F12-9FC5-48C328F555A1}" type="parTrans" cxnId="{3E0569F9-16FC-461D-82DB-9626BB38BBD5}">
      <dgm:prSet/>
      <dgm:spPr/>
      <dgm:t>
        <a:bodyPr/>
        <a:lstStyle/>
        <a:p>
          <a:endParaRPr lang="pt-BR"/>
        </a:p>
      </dgm:t>
    </dgm:pt>
    <dgm:pt modelId="{0372099F-C252-44BD-A92D-CF7019777B99}" type="sibTrans" cxnId="{3E0569F9-16FC-461D-82DB-9626BB38BBD5}">
      <dgm:prSet/>
      <dgm:spPr/>
      <dgm:t>
        <a:bodyPr/>
        <a:lstStyle/>
        <a:p>
          <a:endParaRPr lang="pt-BR"/>
        </a:p>
      </dgm:t>
    </dgm:pt>
    <dgm:pt modelId="{4326D365-5ECE-4841-8CEA-FB998BC2D5D7}">
      <dgm:prSet/>
      <dgm:spPr/>
      <dgm:t>
        <a:bodyPr/>
        <a:lstStyle/>
        <a:p>
          <a:endParaRPr lang="pt-BR"/>
        </a:p>
      </dgm:t>
    </dgm:pt>
    <dgm:pt modelId="{8789D1DA-3AB0-4947-AFD6-18FE0E8BA7CA}" type="parTrans" cxnId="{F2E62D4B-BA49-41AA-9439-13957F97749B}">
      <dgm:prSet/>
      <dgm:spPr/>
      <dgm:t>
        <a:bodyPr/>
        <a:lstStyle/>
        <a:p>
          <a:endParaRPr lang="pt-BR"/>
        </a:p>
      </dgm:t>
    </dgm:pt>
    <dgm:pt modelId="{9C8BD883-DB54-4962-943A-5F362179CFA8}" type="sibTrans" cxnId="{F2E62D4B-BA49-41AA-9439-13957F97749B}">
      <dgm:prSet/>
      <dgm:spPr/>
      <dgm:t>
        <a:bodyPr/>
        <a:lstStyle/>
        <a:p>
          <a:endParaRPr lang="pt-BR"/>
        </a:p>
      </dgm:t>
    </dgm:pt>
    <dgm:pt modelId="{8A02A2D3-D615-4277-B2A1-14110564B231}">
      <dgm:prSet/>
      <dgm:spPr/>
      <dgm:t>
        <a:bodyPr/>
        <a:lstStyle/>
        <a:p>
          <a:endParaRPr lang="pt-BR" dirty="0"/>
        </a:p>
      </dgm:t>
    </dgm:pt>
    <dgm:pt modelId="{C9721EE1-FDBD-4537-9737-2C90110FB3CC}" type="parTrans" cxnId="{445CE3E2-E750-48E5-9D06-603CB139EFFB}">
      <dgm:prSet/>
      <dgm:spPr/>
      <dgm:t>
        <a:bodyPr/>
        <a:lstStyle/>
        <a:p>
          <a:endParaRPr lang="pt-BR"/>
        </a:p>
      </dgm:t>
    </dgm:pt>
    <dgm:pt modelId="{2A56EDE7-C159-4D54-B656-9A6CC7695C2F}" type="sibTrans" cxnId="{445CE3E2-E750-48E5-9D06-603CB139EFFB}">
      <dgm:prSet/>
      <dgm:spPr/>
      <dgm:t>
        <a:bodyPr/>
        <a:lstStyle/>
        <a:p>
          <a:endParaRPr lang="pt-BR"/>
        </a:p>
      </dgm:t>
    </dgm:pt>
    <dgm:pt modelId="{574217F0-A643-460D-9067-F83A89A8E02A}">
      <dgm:prSet/>
      <dgm:spPr/>
      <dgm:t>
        <a:bodyPr/>
        <a:lstStyle/>
        <a:p>
          <a:endParaRPr lang="pt-BR"/>
        </a:p>
      </dgm:t>
    </dgm:pt>
    <dgm:pt modelId="{FF14B4A0-F1EE-4E3D-A898-AA5D14B2CE53}" type="parTrans" cxnId="{54083949-2018-47D0-879C-339092BAF85A}">
      <dgm:prSet/>
      <dgm:spPr/>
      <dgm:t>
        <a:bodyPr/>
        <a:lstStyle/>
        <a:p>
          <a:endParaRPr lang="pt-BR"/>
        </a:p>
      </dgm:t>
    </dgm:pt>
    <dgm:pt modelId="{C13B2C92-D38F-46DC-98E3-7A32E495020A}" type="sibTrans" cxnId="{54083949-2018-47D0-879C-339092BAF85A}">
      <dgm:prSet/>
      <dgm:spPr/>
      <dgm:t>
        <a:bodyPr/>
        <a:lstStyle/>
        <a:p>
          <a:endParaRPr lang="pt-BR"/>
        </a:p>
      </dgm:t>
    </dgm:pt>
    <dgm:pt modelId="{115F6CE1-4E62-4AB1-98F5-8CB7422821E5}">
      <dgm:prSet/>
      <dgm:spPr/>
      <dgm:t>
        <a:bodyPr/>
        <a:lstStyle/>
        <a:p>
          <a:endParaRPr lang="pt-BR"/>
        </a:p>
      </dgm:t>
    </dgm:pt>
    <dgm:pt modelId="{E1CF311E-84D4-4618-9614-C95E495B774D}" type="parTrans" cxnId="{343C30B3-B14A-4DDC-9454-91CA888F8D9A}">
      <dgm:prSet/>
      <dgm:spPr/>
      <dgm:t>
        <a:bodyPr/>
        <a:lstStyle/>
        <a:p>
          <a:endParaRPr lang="pt-BR"/>
        </a:p>
      </dgm:t>
    </dgm:pt>
    <dgm:pt modelId="{8B9520FE-D7F8-471D-9444-1AA9B85F2113}" type="sibTrans" cxnId="{343C30B3-B14A-4DDC-9454-91CA888F8D9A}">
      <dgm:prSet/>
      <dgm:spPr/>
      <dgm:t>
        <a:bodyPr/>
        <a:lstStyle/>
        <a:p>
          <a:endParaRPr lang="pt-BR"/>
        </a:p>
      </dgm:t>
    </dgm:pt>
    <dgm:pt modelId="{919E58BF-FB3B-4FE9-B554-3D3BA7AC4A30}">
      <dgm:prSet/>
      <dgm:spPr/>
      <dgm:t>
        <a:bodyPr/>
        <a:lstStyle/>
        <a:p>
          <a:endParaRPr lang="pt-BR" dirty="0"/>
        </a:p>
      </dgm:t>
    </dgm:pt>
    <dgm:pt modelId="{A01F4CA6-DC92-4EC2-A3B5-22BFBA005F08}" type="parTrans" cxnId="{5D83CF46-4A0B-41FB-B267-4902E11EBA9C}">
      <dgm:prSet/>
      <dgm:spPr/>
      <dgm:t>
        <a:bodyPr/>
        <a:lstStyle/>
        <a:p>
          <a:endParaRPr lang="pt-BR"/>
        </a:p>
      </dgm:t>
    </dgm:pt>
    <dgm:pt modelId="{F7F13CE8-0033-4CE2-9F9F-D381A1A2390E}" type="sibTrans" cxnId="{5D83CF46-4A0B-41FB-B267-4902E11EBA9C}">
      <dgm:prSet/>
      <dgm:spPr/>
      <dgm:t>
        <a:bodyPr/>
        <a:lstStyle/>
        <a:p>
          <a:endParaRPr lang="pt-BR"/>
        </a:p>
      </dgm:t>
    </dgm:pt>
    <dgm:pt modelId="{71430377-12AD-471A-B8F4-8E206ADEE2AE}">
      <dgm:prSet/>
      <dgm:spPr/>
      <dgm:t>
        <a:bodyPr/>
        <a:lstStyle/>
        <a:p>
          <a:endParaRPr lang="pt-BR" dirty="0"/>
        </a:p>
      </dgm:t>
    </dgm:pt>
    <dgm:pt modelId="{6E455436-4A84-4C1A-8D73-8490A88D397C}" type="parTrans" cxnId="{05BA74FE-681E-4C0B-9D74-9A2BE0334547}">
      <dgm:prSet/>
      <dgm:spPr/>
      <dgm:t>
        <a:bodyPr/>
        <a:lstStyle/>
        <a:p>
          <a:endParaRPr lang="pt-BR"/>
        </a:p>
      </dgm:t>
    </dgm:pt>
    <dgm:pt modelId="{04C89C8E-1EAE-44E2-B50B-BD7F828FBFD2}" type="sibTrans" cxnId="{05BA74FE-681E-4C0B-9D74-9A2BE0334547}">
      <dgm:prSet/>
      <dgm:spPr/>
      <dgm:t>
        <a:bodyPr/>
        <a:lstStyle/>
        <a:p>
          <a:endParaRPr lang="pt-BR"/>
        </a:p>
      </dgm:t>
    </dgm:pt>
    <dgm:pt modelId="{116372D7-8D20-401C-A569-184EC486E858}">
      <dgm:prSet/>
      <dgm:spPr/>
      <dgm:t>
        <a:bodyPr/>
        <a:lstStyle/>
        <a:p>
          <a:endParaRPr lang="pt-BR"/>
        </a:p>
      </dgm:t>
    </dgm:pt>
    <dgm:pt modelId="{0BC0AD62-7948-44B4-8397-D0B1A7E96F98}" type="parTrans" cxnId="{337DA840-F505-422D-927F-FFCA8E642CE8}">
      <dgm:prSet/>
      <dgm:spPr/>
      <dgm:t>
        <a:bodyPr/>
        <a:lstStyle/>
        <a:p>
          <a:endParaRPr lang="pt-BR"/>
        </a:p>
      </dgm:t>
    </dgm:pt>
    <dgm:pt modelId="{46675531-B825-4266-8738-D6733550F923}" type="sibTrans" cxnId="{337DA840-F505-422D-927F-FFCA8E642CE8}">
      <dgm:prSet/>
      <dgm:spPr/>
      <dgm:t>
        <a:bodyPr/>
        <a:lstStyle/>
        <a:p>
          <a:endParaRPr lang="pt-BR"/>
        </a:p>
      </dgm:t>
    </dgm:pt>
    <dgm:pt modelId="{36B61898-17D3-4FC1-AC98-8E67C3C148D4}">
      <dgm:prSet/>
      <dgm:spPr/>
      <dgm:t>
        <a:bodyPr/>
        <a:lstStyle/>
        <a:p>
          <a:endParaRPr lang="pt-BR"/>
        </a:p>
      </dgm:t>
    </dgm:pt>
    <dgm:pt modelId="{1DE73A66-BF3A-4A6E-8AE5-19216A3841D1}" type="parTrans" cxnId="{2FC3C38A-495E-483B-B0D8-40C58645B59E}">
      <dgm:prSet/>
      <dgm:spPr/>
      <dgm:t>
        <a:bodyPr/>
        <a:lstStyle/>
        <a:p>
          <a:endParaRPr lang="pt-BR"/>
        </a:p>
      </dgm:t>
    </dgm:pt>
    <dgm:pt modelId="{66E1B25D-A186-4BBD-878D-2D302465D863}" type="sibTrans" cxnId="{2FC3C38A-495E-483B-B0D8-40C58645B59E}">
      <dgm:prSet/>
      <dgm:spPr/>
      <dgm:t>
        <a:bodyPr/>
        <a:lstStyle/>
        <a:p>
          <a:endParaRPr lang="pt-BR"/>
        </a:p>
      </dgm:t>
    </dgm:pt>
    <dgm:pt modelId="{A94AA15F-614F-45CD-ABEE-3473C75DFC41}">
      <dgm:prSet/>
      <dgm:spPr/>
      <dgm:t>
        <a:bodyPr/>
        <a:lstStyle/>
        <a:p>
          <a:endParaRPr lang="pt-BR"/>
        </a:p>
      </dgm:t>
    </dgm:pt>
    <dgm:pt modelId="{CE32682C-BA64-4500-BA07-030D66ED024A}" type="parTrans" cxnId="{77A1AEB2-D011-4E8D-8DA0-05BCDCE50A99}">
      <dgm:prSet/>
      <dgm:spPr/>
      <dgm:t>
        <a:bodyPr/>
        <a:lstStyle/>
        <a:p>
          <a:endParaRPr lang="pt-BR"/>
        </a:p>
      </dgm:t>
    </dgm:pt>
    <dgm:pt modelId="{2C192589-2FB7-4404-BDE1-EEF3AD8FECEC}" type="sibTrans" cxnId="{77A1AEB2-D011-4E8D-8DA0-05BCDCE50A99}">
      <dgm:prSet/>
      <dgm:spPr/>
      <dgm:t>
        <a:bodyPr/>
        <a:lstStyle/>
        <a:p>
          <a:endParaRPr lang="pt-BR"/>
        </a:p>
      </dgm:t>
    </dgm:pt>
    <dgm:pt modelId="{C13B421E-CE2C-4451-8C3A-7C5311EBBF34}">
      <dgm:prSet/>
      <dgm:spPr/>
      <dgm:t>
        <a:bodyPr/>
        <a:lstStyle/>
        <a:p>
          <a:endParaRPr lang="pt-BR"/>
        </a:p>
      </dgm:t>
    </dgm:pt>
    <dgm:pt modelId="{7929F2F2-9CD2-4D1E-A287-9DB6C6160773}" type="parTrans" cxnId="{F84504F4-C0B9-4856-A43E-619B7E3B4E31}">
      <dgm:prSet/>
      <dgm:spPr/>
      <dgm:t>
        <a:bodyPr/>
        <a:lstStyle/>
        <a:p>
          <a:endParaRPr lang="pt-BR"/>
        </a:p>
      </dgm:t>
    </dgm:pt>
    <dgm:pt modelId="{21F86671-62E1-484B-B3AF-2E9D5295CD4A}" type="sibTrans" cxnId="{F84504F4-C0B9-4856-A43E-619B7E3B4E31}">
      <dgm:prSet/>
      <dgm:spPr/>
      <dgm:t>
        <a:bodyPr/>
        <a:lstStyle/>
        <a:p>
          <a:endParaRPr lang="pt-BR"/>
        </a:p>
      </dgm:t>
    </dgm:pt>
    <dgm:pt modelId="{1531E460-4A85-46F4-BBBF-D9174301C480}">
      <dgm:prSet/>
      <dgm:spPr/>
      <dgm:t>
        <a:bodyPr/>
        <a:lstStyle/>
        <a:p>
          <a:endParaRPr lang="pt-BR"/>
        </a:p>
      </dgm:t>
    </dgm:pt>
    <dgm:pt modelId="{85FBA20F-37D8-4389-918A-EE8436E46ECC}" type="parTrans" cxnId="{50AE463F-2933-4A81-A64B-97191DA9885A}">
      <dgm:prSet/>
      <dgm:spPr/>
      <dgm:t>
        <a:bodyPr/>
        <a:lstStyle/>
        <a:p>
          <a:endParaRPr lang="pt-BR"/>
        </a:p>
      </dgm:t>
    </dgm:pt>
    <dgm:pt modelId="{E189B2A2-34EE-4C5E-9AD6-E12FAF05A674}" type="sibTrans" cxnId="{50AE463F-2933-4A81-A64B-97191DA9885A}">
      <dgm:prSet/>
      <dgm:spPr/>
      <dgm:t>
        <a:bodyPr/>
        <a:lstStyle/>
        <a:p>
          <a:endParaRPr lang="pt-BR"/>
        </a:p>
      </dgm:t>
    </dgm:pt>
    <dgm:pt modelId="{7DFF114C-FF9B-40D6-8CD1-F3756FDB976E}">
      <dgm:prSet/>
      <dgm:spPr/>
      <dgm:t>
        <a:bodyPr/>
        <a:lstStyle/>
        <a:p>
          <a:endParaRPr lang="pt-BR"/>
        </a:p>
      </dgm:t>
    </dgm:pt>
    <dgm:pt modelId="{9E5FEB72-58FB-45C8-8C0E-7FE66D250B11}" type="parTrans" cxnId="{716FD54E-0D22-4BEF-8201-199498AD5335}">
      <dgm:prSet/>
      <dgm:spPr/>
      <dgm:t>
        <a:bodyPr/>
        <a:lstStyle/>
        <a:p>
          <a:endParaRPr lang="pt-BR"/>
        </a:p>
      </dgm:t>
    </dgm:pt>
    <dgm:pt modelId="{3475A45F-AF5D-4B65-96E8-9D4A08C2EE42}" type="sibTrans" cxnId="{716FD54E-0D22-4BEF-8201-199498AD5335}">
      <dgm:prSet/>
      <dgm:spPr/>
      <dgm:t>
        <a:bodyPr/>
        <a:lstStyle/>
        <a:p>
          <a:endParaRPr lang="pt-BR"/>
        </a:p>
      </dgm:t>
    </dgm:pt>
    <dgm:pt modelId="{3F1858B4-0CA7-46FA-AB2E-0AF478A706BA}">
      <dgm:prSet/>
      <dgm:spPr/>
      <dgm:t>
        <a:bodyPr/>
        <a:lstStyle/>
        <a:p>
          <a:endParaRPr lang="pt-BR"/>
        </a:p>
      </dgm:t>
    </dgm:pt>
    <dgm:pt modelId="{0AE2FFF1-AD5A-439B-AE41-DAD08239E94B}" type="parTrans" cxnId="{35A47674-5628-4B30-8473-4DED1D14A41B}">
      <dgm:prSet/>
      <dgm:spPr/>
      <dgm:t>
        <a:bodyPr/>
        <a:lstStyle/>
        <a:p>
          <a:endParaRPr lang="pt-BR"/>
        </a:p>
      </dgm:t>
    </dgm:pt>
    <dgm:pt modelId="{1C930A0E-B80E-4F2E-A610-D09D6B0CCE6B}" type="sibTrans" cxnId="{35A47674-5628-4B30-8473-4DED1D14A41B}">
      <dgm:prSet/>
      <dgm:spPr/>
      <dgm:t>
        <a:bodyPr/>
        <a:lstStyle/>
        <a:p>
          <a:endParaRPr lang="pt-BR"/>
        </a:p>
      </dgm:t>
    </dgm:pt>
    <dgm:pt modelId="{424F8AF8-AF8A-4F62-AADB-EB7D426CB555}">
      <dgm:prSet/>
      <dgm:spPr/>
      <dgm:t>
        <a:bodyPr/>
        <a:lstStyle/>
        <a:p>
          <a:endParaRPr lang="pt-BR"/>
        </a:p>
      </dgm:t>
    </dgm:pt>
    <dgm:pt modelId="{A148B521-3107-4B84-BB73-D587C79B0327}" type="parTrans" cxnId="{C731DCFA-00D6-43C7-B4F0-5526D4A6D92C}">
      <dgm:prSet/>
      <dgm:spPr/>
      <dgm:t>
        <a:bodyPr/>
        <a:lstStyle/>
        <a:p>
          <a:endParaRPr lang="pt-BR"/>
        </a:p>
      </dgm:t>
    </dgm:pt>
    <dgm:pt modelId="{65855153-CFEA-4E33-9E2D-47AA41C7CD96}" type="sibTrans" cxnId="{C731DCFA-00D6-43C7-B4F0-5526D4A6D92C}">
      <dgm:prSet/>
      <dgm:spPr/>
      <dgm:t>
        <a:bodyPr/>
        <a:lstStyle/>
        <a:p>
          <a:endParaRPr lang="pt-BR"/>
        </a:p>
      </dgm:t>
    </dgm:pt>
    <dgm:pt modelId="{87F2A2A1-C366-477A-BF72-A764B8CFC36E}">
      <dgm:prSet/>
      <dgm:spPr/>
      <dgm:t>
        <a:bodyPr/>
        <a:lstStyle/>
        <a:p>
          <a:endParaRPr lang="pt-BR"/>
        </a:p>
      </dgm:t>
    </dgm:pt>
    <dgm:pt modelId="{6C06A319-51F9-4DD5-9FE7-5A885BFC0C65}" type="parTrans" cxnId="{413381CF-3BE5-471B-8F4F-10095D20DED4}">
      <dgm:prSet/>
      <dgm:spPr/>
      <dgm:t>
        <a:bodyPr/>
        <a:lstStyle/>
        <a:p>
          <a:endParaRPr lang="pt-BR"/>
        </a:p>
      </dgm:t>
    </dgm:pt>
    <dgm:pt modelId="{4469D10D-1FE7-4A04-AA63-B4B48064AB70}" type="sibTrans" cxnId="{413381CF-3BE5-471B-8F4F-10095D20DED4}">
      <dgm:prSet/>
      <dgm:spPr/>
      <dgm:t>
        <a:bodyPr/>
        <a:lstStyle/>
        <a:p>
          <a:endParaRPr lang="pt-BR"/>
        </a:p>
      </dgm:t>
    </dgm:pt>
    <dgm:pt modelId="{95CE0B85-E5FC-4508-953D-5981C3120D0F}">
      <dgm:prSet/>
      <dgm:spPr/>
      <dgm:t>
        <a:bodyPr/>
        <a:lstStyle/>
        <a:p>
          <a:endParaRPr lang="pt-BR"/>
        </a:p>
      </dgm:t>
    </dgm:pt>
    <dgm:pt modelId="{169801A9-44CC-4C08-B531-54D85D41127B}" type="parTrans" cxnId="{D09200AC-6FD7-466C-BFDA-AAF483C441B9}">
      <dgm:prSet/>
      <dgm:spPr/>
      <dgm:t>
        <a:bodyPr/>
        <a:lstStyle/>
        <a:p>
          <a:endParaRPr lang="pt-BR"/>
        </a:p>
      </dgm:t>
    </dgm:pt>
    <dgm:pt modelId="{7C6A42B8-5F7A-43EF-BF72-C7507E552CB6}" type="sibTrans" cxnId="{D09200AC-6FD7-466C-BFDA-AAF483C441B9}">
      <dgm:prSet/>
      <dgm:spPr/>
      <dgm:t>
        <a:bodyPr/>
        <a:lstStyle/>
        <a:p>
          <a:endParaRPr lang="pt-BR"/>
        </a:p>
      </dgm:t>
    </dgm:pt>
    <dgm:pt modelId="{DFE3C625-8B1F-42CA-958C-AD43F66D34F2}" type="pres">
      <dgm:prSet presAssocID="{9EF30C95-3673-4011-9DB9-57C2D9BFFD3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80216D8-76BF-464C-B18A-F16465AAC3F9}" type="pres">
      <dgm:prSet presAssocID="{71430377-12AD-471A-B8F4-8E206ADEE2AE}" presName="Accent1" presStyleCnt="0"/>
      <dgm:spPr/>
    </dgm:pt>
    <dgm:pt modelId="{05E7CDB4-3AA5-4532-926C-68E2C75F6E69}" type="pres">
      <dgm:prSet presAssocID="{71430377-12AD-471A-B8F4-8E206ADEE2AE}" presName="Accent" presStyleLbl="node1" presStyleIdx="0" presStyleCnt="7" custAng="20093668" custLinFactX="-38672" custLinFactNeighborX="-100000" custLinFactNeighborY="10058"/>
      <dgm:spPr/>
    </dgm:pt>
    <dgm:pt modelId="{9818CA93-77BF-43E6-8821-6A17462BBF59}" type="pres">
      <dgm:prSet presAssocID="{71430377-12AD-471A-B8F4-8E206ADEE2AE}" presName="Parent1" presStyleLbl="revTx" presStyleIdx="0" presStyleCnt="7">
        <dgm:presLayoutVars>
          <dgm:chMax val="1"/>
          <dgm:chPref val="1"/>
          <dgm:bulletEnabled val="1"/>
        </dgm:presLayoutVars>
      </dgm:prSet>
      <dgm:spPr/>
    </dgm:pt>
    <dgm:pt modelId="{26F19C5B-59EF-47DD-93F6-C92F95BE2BC0}" type="pres">
      <dgm:prSet presAssocID="{919E58BF-FB3B-4FE9-B554-3D3BA7AC4A30}" presName="Accent2" presStyleCnt="0"/>
      <dgm:spPr/>
    </dgm:pt>
    <dgm:pt modelId="{C943BC6F-3121-475A-8BE9-2A242A75E6BF}" type="pres">
      <dgm:prSet presAssocID="{919E58BF-FB3B-4FE9-B554-3D3BA7AC4A30}" presName="Accent" presStyleLbl="node1" presStyleIdx="1" presStyleCnt="7" custAng="17620803" custLinFactNeighborX="-85503" custLinFactNeighborY="7646"/>
      <dgm:spPr/>
    </dgm:pt>
    <dgm:pt modelId="{1BB4D1FE-7DB1-41A9-BACF-B98C87B0A31E}" type="pres">
      <dgm:prSet presAssocID="{919E58BF-FB3B-4FE9-B554-3D3BA7AC4A30}" presName="Parent2" presStyleLbl="revTx" presStyleIdx="1" presStyleCnt="7">
        <dgm:presLayoutVars>
          <dgm:chMax val="1"/>
          <dgm:chPref val="1"/>
          <dgm:bulletEnabled val="1"/>
        </dgm:presLayoutVars>
      </dgm:prSet>
      <dgm:spPr/>
    </dgm:pt>
    <dgm:pt modelId="{AC4E4704-1801-4399-9809-B6FD1CDD11FB}" type="pres">
      <dgm:prSet presAssocID="{115F6CE1-4E62-4AB1-98F5-8CB7422821E5}" presName="Accent3" presStyleCnt="0"/>
      <dgm:spPr/>
    </dgm:pt>
    <dgm:pt modelId="{3D51A0D8-3252-4668-A632-36A6EA0DA942}" type="pres">
      <dgm:prSet presAssocID="{115F6CE1-4E62-4AB1-98F5-8CB7422821E5}" presName="Accent" presStyleLbl="node1" presStyleIdx="2" presStyleCnt="7" custAng="20385057" custLinFactNeighborX="-58199" custLinFactNeighborY="-25210"/>
      <dgm:spPr/>
    </dgm:pt>
    <dgm:pt modelId="{A749D333-63C6-4FF3-B013-C36A1FC67820}" type="pres">
      <dgm:prSet presAssocID="{115F6CE1-4E62-4AB1-98F5-8CB7422821E5}" presName="Parent3" presStyleLbl="revTx" presStyleIdx="2" presStyleCnt="7">
        <dgm:presLayoutVars>
          <dgm:chMax val="1"/>
          <dgm:chPref val="1"/>
          <dgm:bulletEnabled val="1"/>
        </dgm:presLayoutVars>
      </dgm:prSet>
      <dgm:spPr/>
    </dgm:pt>
    <dgm:pt modelId="{DA2AC868-80DA-4C16-AD12-17099F4E2390}" type="pres">
      <dgm:prSet presAssocID="{4D068D2E-E9B3-4A69-B4DE-EDDC952AC0E4}" presName="Accent4" presStyleCnt="0"/>
      <dgm:spPr/>
    </dgm:pt>
    <dgm:pt modelId="{FA9611BC-982D-48C0-ADD3-7F4D12D45146}" type="pres">
      <dgm:prSet presAssocID="{4D068D2E-E9B3-4A69-B4DE-EDDC952AC0E4}" presName="Accent" presStyleLbl="node1" presStyleIdx="3" presStyleCnt="7" custAng="17306373" custLinFactNeighborX="-18878" custLinFactNeighborY="-31540"/>
      <dgm:spPr/>
    </dgm:pt>
    <dgm:pt modelId="{04596459-76C6-4A43-92ED-0BC32C259B5B}" type="pres">
      <dgm:prSet presAssocID="{4D068D2E-E9B3-4A69-B4DE-EDDC952AC0E4}" presName="Parent4" presStyleLbl="revTx" presStyleIdx="3" presStyleCnt="7">
        <dgm:presLayoutVars>
          <dgm:chMax val="1"/>
          <dgm:chPref val="1"/>
          <dgm:bulletEnabled val="1"/>
        </dgm:presLayoutVars>
      </dgm:prSet>
      <dgm:spPr/>
    </dgm:pt>
    <dgm:pt modelId="{D8E7066C-BC67-4BA4-879B-2A739933A507}" type="pres">
      <dgm:prSet presAssocID="{574217F0-A643-460D-9067-F83A89A8E02A}" presName="Accent5" presStyleCnt="0"/>
      <dgm:spPr/>
    </dgm:pt>
    <dgm:pt modelId="{44234297-AD86-4F0C-A937-294E395946A2}" type="pres">
      <dgm:prSet presAssocID="{574217F0-A643-460D-9067-F83A89A8E02A}" presName="Accent" presStyleLbl="node1" presStyleIdx="4" presStyleCnt="7" custAng="21044397" custLinFactNeighborX="1511" custLinFactNeighborY="-57114"/>
      <dgm:spPr/>
    </dgm:pt>
    <dgm:pt modelId="{70493335-22D3-48BE-9C86-3599C8E0A95B}" type="pres">
      <dgm:prSet presAssocID="{574217F0-A643-460D-9067-F83A89A8E02A}" presName="Parent5" presStyleLbl="revTx" presStyleIdx="4" presStyleCnt="7">
        <dgm:presLayoutVars>
          <dgm:chMax val="1"/>
          <dgm:chPref val="1"/>
          <dgm:bulletEnabled val="1"/>
        </dgm:presLayoutVars>
      </dgm:prSet>
      <dgm:spPr/>
    </dgm:pt>
    <dgm:pt modelId="{2FBDE2EC-2123-48E8-A062-D3936ADDCE72}" type="pres">
      <dgm:prSet presAssocID="{455B7A5E-915C-49E3-B7BA-9B6A7AC2BF39}" presName="Accent6" presStyleCnt="0"/>
      <dgm:spPr/>
    </dgm:pt>
    <dgm:pt modelId="{845203D2-9857-4DBF-8976-513AD3113460}" type="pres">
      <dgm:prSet presAssocID="{455B7A5E-915C-49E3-B7BA-9B6A7AC2BF39}" presName="Accent" presStyleLbl="node1" presStyleIdx="5" presStyleCnt="7" custAng="17910703" custLinFactNeighborX="41614" custLinFactNeighborY="-51893"/>
      <dgm:spPr/>
    </dgm:pt>
    <dgm:pt modelId="{0CC4D41B-A64C-4C1E-8A80-F9735F61DD88}" type="pres">
      <dgm:prSet presAssocID="{455B7A5E-915C-49E3-B7BA-9B6A7AC2BF39}" presName="Parent6" presStyleLbl="revTx" presStyleIdx="5" presStyleCnt="7">
        <dgm:presLayoutVars>
          <dgm:chMax val="1"/>
          <dgm:chPref val="1"/>
          <dgm:bulletEnabled val="1"/>
        </dgm:presLayoutVars>
      </dgm:prSet>
      <dgm:spPr/>
    </dgm:pt>
    <dgm:pt modelId="{3DDAF6B8-B609-4766-9944-79854DC3BE4D}" type="pres">
      <dgm:prSet presAssocID="{4326D365-5ECE-4841-8CEA-FB998BC2D5D7}" presName="Accent7" presStyleCnt="0"/>
      <dgm:spPr/>
    </dgm:pt>
    <dgm:pt modelId="{5E636098-DA96-4CE1-BE72-54AAE7F1CB93}" type="pres">
      <dgm:prSet presAssocID="{4326D365-5ECE-4841-8CEA-FB998BC2D5D7}" presName="Accent" presStyleLbl="node1" presStyleIdx="6" presStyleCnt="7" custAng="6037892" custLinFactNeighborX="78959" custLinFactNeighborY="-35191"/>
      <dgm:spPr/>
    </dgm:pt>
    <dgm:pt modelId="{EEFE593D-CED8-4CD2-B48B-CD98043D7CB7}" type="pres">
      <dgm:prSet presAssocID="{4326D365-5ECE-4841-8CEA-FB998BC2D5D7}" presName="Parent7" presStyleLbl="revTx" presStyleIdx="6" presStyleCnt="7">
        <dgm:presLayoutVars>
          <dgm:chMax val="1"/>
          <dgm:chPref val="1"/>
          <dgm:bulletEnabled val="1"/>
        </dgm:presLayoutVars>
      </dgm:prSet>
      <dgm:spPr/>
    </dgm:pt>
  </dgm:ptLst>
  <dgm:cxnLst>
    <dgm:cxn modelId="{D0745903-7B10-4EA9-B1DC-155FB4816E57}" type="presOf" srcId="{4D068D2E-E9B3-4A69-B4DE-EDDC952AC0E4}" destId="{04596459-76C6-4A43-92ED-0BC32C259B5B}" srcOrd="0" destOrd="0" presId="urn:microsoft.com/office/officeart/2009/layout/CircleArrowProcess"/>
    <dgm:cxn modelId="{50AE463F-2933-4A81-A64B-97191DA9885A}" srcId="{9EF30C95-3673-4011-9DB9-57C2D9BFFD39}" destId="{1531E460-4A85-46F4-BBBF-D9174301C480}" srcOrd="11" destOrd="0" parTransId="{85FBA20F-37D8-4389-918A-EE8436E46ECC}" sibTransId="{E189B2A2-34EE-4C5E-9AD6-E12FAF05A674}"/>
    <dgm:cxn modelId="{337DA840-F505-422D-927F-FFCA8E642CE8}" srcId="{9EF30C95-3673-4011-9DB9-57C2D9BFFD39}" destId="{116372D7-8D20-401C-A569-184EC486E858}" srcOrd="8" destOrd="0" parTransId="{0BC0AD62-7948-44B4-8397-D0B1A7E96F98}" sibTransId="{46675531-B825-4266-8738-D6733550F923}"/>
    <dgm:cxn modelId="{5D83CF46-4A0B-41FB-B267-4902E11EBA9C}" srcId="{9EF30C95-3673-4011-9DB9-57C2D9BFFD39}" destId="{919E58BF-FB3B-4FE9-B554-3D3BA7AC4A30}" srcOrd="1" destOrd="0" parTransId="{A01F4CA6-DC92-4EC2-A3B5-22BFBA005F08}" sibTransId="{F7F13CE8-0033-4CE2-9F9F-D381A1A2390E}"/>
    <dgm:cxn modelId="{53E0DD47-368F-4318-B2F6-D0E75798E098}" type="presOf" srcId="{4326D365-5ECE-4841-8CEA-FB998BC2D5D7}" destId="{EEFE593D-CED8-4CD2-B48B-CD98043D7CB7}" srcOrd="0" destOrd="0" presId="urn:microsoft.com/office/officeart/2009/layout/CircleArrowProcess"/>
    <dgm:cxn modelId="{54083949-2018-47D0-879C-339092BAF85A}" srcId="{9EF30C95-3673-4011-9DB9-57C2D9BFFD39}" destId="{574217F0-A643-460D-9067-F83A89A8E02A}" srcOrd="4" destOrd="0" parTransId="{FF14B4A0-F1EE-4E3D-A898-AA5D14B2CE53}" sibTransId="{C13B2C92-D38F-46DC-98E3-7A32E495020A}"/>
    <dgm:cxn modelId="{F2E62D4B-BA49-41AA-9439-13957F97749B}" srcId="{9EF30C95-3673-4011-9DB9-57C2D9BFFD39}" destId="{4326D365-5ECE-4841-8CEA-FB998BC2D5D7}" srcOrd="6" destOrd="0" parTransId="{8789D1DA-3AB0-4947-AFD6-18FE0E8BA7CA}" sibTransId="{9C8BD883-DB54-4962-943A-5F362179CFA8}"/>
    <dgm:cxn modelId="{716FD54E-0D22-4BEF-8201-199498AD5335}" srcId="{9EF30C95-3673-4011-9DB9-57C2D9BFFD39}" destId="{7DFF114C-FF9B-40D6-8CD1-F3756FDB976E}" srcOrd="12" destOrd="0" parTransId="{9E5FEB72-58FB-45C8-8C0E-7FE66D250B11}" sibTransId="{3475A45F-AF5D-4B65-96E8-9D4A08C2EE42}"/>
    <dgm:cxn modelId="{6A942550-28A4-4BA5-83AC-6E454CB0B808}" type="presOf" srcId="{919E58BF-FB3B-4FE9-B554-3D3BA7AC4A30}" destId="{1BB4D1FE-7DB1-41A9-BACF-B98C87B0A31E}" srcOrd="0" destOrd="0" presId="urn:microsoft.com/office/officeart/2009/layout/CircleArrowProcess"/>
    <dgm:cxn modelId="{B1D13852-8E5B-4F88-B8E8-DB62BE31B07F}" type="presOf" srcId="{455B7A5E-915C-49E3-B7BA-9B6A7AC2BF39}" destId="{0CC4D41B-A64C-4C1E-8A80-F9735F61DD88}" srcOrd="0" destOrd="0" presId="urn:microsoft.com/office/officeart/2009/layout/CircleArrowProcess"/>
    <dgm:cxn modelId="{35A47674-5628-4B30-8473-4DED1D14A41B}" srcId="{9EF30C95-3673-4011-9DB9-57C2D9BFFD39}" destId="{3F1858B4-0CA7-46FA-AB2E-0AF478A706BA}" srcOrd="13" destOrd="0" parTransId="{0AE2FFF1-AD5A-439B-AE41-DAD08239E94B}" sibTransId="{1C930A0E-B80E-4F2E-A610-D09D6B0CCE6B}"/>
    <dgm:cxn modelId="{E06E4A7D-DFF2-4B49-AF76-CDA3448503A8}" type="presOf" srcId="{71430377-12AD-471A-B8F4-8E206ADEE2AE}" destId="{9818CA93-77BF-43E6-8821-6A17462BBF59}" srcOrd="0" destOrd="0" presId="urn:microsoft.com/office/officeart/2009/layout/CircleArrowProcess"/>
    <dgm:cxn modelId="{5919F180-D59D-4AB7-BC5F-501AA20ACEC6}" type="presOf" srcId="{574217F0-A643-460D-9067-F83A89A8E02A}" destId="{70493335-22D3-48BE-9C86-3599C8E0A95B}" srcOrd="0" destOrd="0" presId="urn:microsoft.com/office/officeart/2009/layout/CircleArrowProcess"/>
    <dgm:cxn modelId="{2FC3C38A-495E-483B-B0D8-40C58645B59E}" srcId="{9EF30C95-3673-4011-9DB9-57C2D9BFFD39}" destId="{36B61898-17D3-4FC1-AC98-8E67C3C148D4}" srcOrd="9" destOrd="0" parTransId="{1DE73A66-BF3A-4A6E-8AE5-19216A3841D1}" sibTransId="{66E1B25D-A186-4BBD-878D-2D302465D863}"/>
    <dgm:cxn modelId="{D09200AC-6FD7-466C-BFDA-AAF483C441B9}" srcId="{9EF30C95-3673-4011-9DB9-57C2D9BFFD39}" destId="{95CE0B85-E5FC-4508-953D-5981C3120D0F}" srcOrd="15" destOrd="0" parTransId="{169801A9-44CC-4C08-B531-54D85D41127B}" sibTransId="{7C6A42B8-5F7A-43EF-BF72-C7507E552CB6}"/>
    <dgm:cxn modelId="{77A1AEB2-D011-4E8D-8DA0-05BCDCE50A99}" srcId="{36B61898-17D3-4FC1-AC98-8E67C3C148D4}" destId="{A94AA15F-614F-45CD-ABEE-3473C75DFC41}" srcOrd="0" destOrd="0" parTransId="{CE32682C-BA64-4500-BA07-030D66ED024A}" sibTransId="{2C192589-2FB7-4404-BDE1-EEF3AD8FECEC}"/>
    <dgm:cxn modelId="{343C30B3-B14A-4DDC-9454-91CA888F8D9A}" srcId="{9EF30C95-3673-4011-9DB9-57C2D9BFFD39}" destId="{115F6CE1-4E62-4AB1-98F5-8CB7422821E5}" srcOrd="2" destOrd="0" parTransId="{E1CF311E-84D4-4618-9614-C95E495B774D}" sibTransId="{8B9520FE-D7F8-471D-9444-1AA9B85F2113}"/>
    <dgm:cxn modelId="{908B89BA-6563-4777-9D0D-92DC9EB3EDF5}" type="presOf" srcId="{9EF30C95-3673-4011-9DB9-57C2D9BFFD39}" destId="{DFE3C625-8B1F-42CA-958C-AD43F66D34F2}" srcOrd="0" destOrd="0" presId="urn:microsoft.com/office/officeart/2009/layout/CircleArrowProcess"/>
    <dgm:cxn modelId="{413381CF-3BE5-471B-8F4F-10095D20DED4}" srcId="{9EF30C95-3673-4011-9DB9-57C2D9BFFD39}" destId="{87F2A2A1-C366-477A-BF72-A764B8CFC36E}" srcOrd="14" destOrd="0" parTransId="{6C06A319-51F9-4DD5-9FE7-5A885BFC0C65}" sibTransId="{4469D10D-1FE7-4A04-AA63-B4B48064AB70}"/>
    <dgm:cxn modelId="{8920B2D0-50F9-4EFC-B98A-C17564A262F6}" srcId="{9EF30C95-3673-4011-9DB9-57C2D9BFFD39}" destId="{4D068D2E-E9B3-4A69-B4DE-EDDC952AC0E4}" srcOrd="3" destOrd="0" parTransId="{3E5E75B6-FE92-4267-BDC1-E82427D81B4B}" sibTransId="{32D1306A-3D0A-4126-B34E-7A5634D2AED4}"/>
    <dgm:cxn modelId="{445CE3E2-E750-48E5-9D06-603CB139EFFB}" srcId="{9EF30C95-3673-4011-9DB9-57C2D9BFFD39}" destId="{8A02A2D3-D615-4277-B2A1-14110564B231}" srcOrd="7" destOrd="0" parTransId="{C9721EE1-FDBD-4537-9737-2C90110FB3CC}" sibTransId="{2A56EDE7-C159-4D54-B656-9A6CC7695C2F}"/>
    <dgm:cxn modelId="{8ED73BED-FD06-4199-9F8A-091871D6D916}" type="presOf" srcId="{115F6CE1-4E62-4AB1-98F5-8CB7422821E5}" destId="{A749D333-63C6-4FF3-B013-C36A1FC67820}" srcOrd="0" destOrd="0" presId="urn:microsoft.com/office/officeart/2009/layout/CircleArrowProcess"/>
    <dgm:cxn modelId="{F84504F4-C0B9-4856-A43E-619B7E3B4E31}" srcId="{9EF30C95-3673-4011-9DB9-57C2D9BFFD39}" destId="{C13B421E-CE2C-4451-8C3A-7C5311EBBF34}" srcOrd="10" destOrd="0" parTransId="{7929F2F2-9CD2-4D1E-A287-9DB6C6160773}" sibTransId="{21F86671-62E1-484B-B3AF-2E9D5295CD4A}"/>
    <dgm:cxn modelId="{3E0569F9-16FC-461D-82DB-9626BB38BBD5}" srcId="{9EF30C95-3673-4011-9DB9-57C2D9BFFD39}" destId="{455B7A5E-915C-49E3-B7BA-9B6A7AC2BF39}" srcOrd="5" destOrd="0" parTransId="{2AE6CAB7-B0BE-4F12-9FC5-48C328F555A1}" sibTransId="{0372099F-C252-44BD-A92D-CF7019777B99}"/>
    <dgm:cxn modelId="{C731DCFA-00D6-43C7-B4F0-5526D4A6D92C}" srcId="{3F1858B4-0CA7-46FA-AB2E-0AF478A706BA}" destId="{424F8AF8-AF8A-4F62-AADB-EB7D426CB555}" srcOrd="0" destOrd="0" parTransId="{A148B521-3107-4B84-BB73-D587C79B0327}" sibTransId="{65855153-CFEA-4E33-9E2D-47AA41C7CD96}"/>
    <dgm:cxn modelId="{05BA74FE-681E-4C0B-9D74-9A2BE0334547}" srcId="{9EF30C95-3673-4011-9DB9-57C2D9BFFD39}" destId="{71430377-12AD-471A-B8F4-8E206ADEE2AE}" srcOrd="0" destOrd="0" parTransId="{6E455436-4A84-4C1A-8D73-8490A88D397C}" sibTransId="{04C89C8E-1EAE-44E2-B50B-BD7F828FBFD2}"/>
    <dgm:cxn modelId="{F1E45265-B249-4E92-B9A4-E9B904BBAD55}" type="presParOf" srcId="{DFE3C625-8B1F-42CA-958C-AD43F66D34F2}" destId="{480216D8-76BF-464C-B18A-F16465AAC3F9}" srcOrd="0" destOrd="0" presId="urn:microsoft.com/office/officeart/2009/layout/CircleArrowProcess"/>
    <dgm:cxn modelId="{8F8F1DE3-8944-4F0D-A9EC-138F2256358F}" type="presParOf" srcId="{480216D8-76BF-464C-B18A-F16465AAC3F9}" destId="{05E7CDB4-3AA5-4532-926C-68E2C75F6E69}" srcOrd="0" destOrd="0" presId="urn:microsoft.com/office/officeart/2009/layout/CircleArrowProcess"/>
    <dgm:cxn modelId="{958944F3-CD0D-45EC-8E3B-EAF0C0AA0C69}" type="presParOf" srcId="{DFE3C625-8B1F-42CA-958C-AD43F66D34F2}" destId="{9818CA93-77BF-43E6-8821-6A17462BBF59}" srcOrd="1" destOrd="0" presId="urn:microsoft.com/office/officeart/2009/layout/CircleArrowProcess"/>
    <dgm:cxn modelId="{0F54C2EE-C404-4FE6-8227-DC5383FAD310}" type="presParOf" srcId="{DFE3C625-8B1F-42CA-958C-AD43F66D34F2}" destId="{26F19C5B-59EF-47DD-93F6-C92F95BE2BC0}" srcOrd="2" destOrd="0" presId="urn:microsoft.com/office/officeart/2009/layout/CircleArrowProcess"/>
    <dgm:cxn modelId="{EA4E8AAC-8F69-4AFC-8F60-8866128AC12B}" type="presParOf" srcId="{26F19C5B-59EF-47DD-93F6-C92F95BE2BC0}" destId="{C943BC6F-3121-475A-8BE9-2A242A75E6BF}" srcOrd="0" destOrd="0" presId="urn:microsoft.com/office/officeart/2009/layout/CircleArrowProcess"/>
    <dgm:cxn modelId="{40E53B98-6AAF-4CC1-803C-4091DCC34A1F}" type="presParOf" srcId="{DFE3C625-8B1F-42CA-958C-AD43F66D34F2}" destId="{1BB4D1FE-7DB1-41A9-BACF-B98C87B0A31E}" srcOrd="3" destOrd="0" presId="urn:microsoft.com/office/officeart/2009/layout/CircleArrowProcess"/>
    <dgm:cxn modelId="{668FA293-8377-4292-A642-AE0249381C58}" type="presParOf" srcId="{DFE3C625-8B1F-42CA-958C-AD43F66D34F2}" destId="{AC4E4704-1801-4399-9809-B6FD1CDD11FB}" srcOrd="4" destOrd="0" presId="urn:microsoft.com/office/officeart/2009/layout/CircleArrowProcess"/>
    <dgm:cxn modelId="{3952F914-7535-48EE-A492-9DC6DFF62B15}" type="presParOf" srcId="{AC4E4704-1801-4399-9809-B6FD1CDD11FB}" destId="{3D51A0D8-3252-4668-A632-36A6EA0DA942}" srcOrd="0" destOrd="0" presId="urn:microsoft.com/office/officeart/2009/layout/CircleArrowProcess"/>
    <dgm:cxn modelId="{4C75EAA6-375D-44CC-A47C-3C6F7BC9BF50}" type="presParOf" srcId="{DFE3C625-8B1F-42CA-958C-AD43F66D34F2}" destId="{A749D333-63C6-4FF3-B013-C36A1FC67820}" srcOrd="5" destOrd="0" presId="urn:microsoft.com/office/officeart/2009/layout/CircleArrowProcess"/>
    <dgm:cxn modelId="{B5A50279-C72C-46E8-8074-54BE74EAAB05}" type="presParOf" srcId="{DFE3C625-8B1F-42CA-958C-AD43F66D34F2}" destId="{DA2AC868-80DA-4C16-AD12-17099F4E2390}" srcOrd="6" destOrd="0" presId="urn:microsoft.com/office/officeart/2009/layout/CircleArrowProcess"/>
    <dgm:cxn modelId="{698C2283-D7A5-4B53-A293-5FC3A3380190}" type="presParOf" srcId="{DA2AC868-80DA-4C16-AD12-17099F4E2390}" destId="{FA9611BC-982D-48C0-ADD3-7F4D12D45146}" srcOrd="0" destOrd="0" presId="urn:microsoft.com/office/officeart/2009/layout/CircleArrowProcess"/>
    <dgm:cxn modelId="{43875CC6-DDF6-4DC5-AD69-AA01BF6BA3C2}" type="presParOf" srcId="{DFE3C625-8B1F-42CA-958C-AD43F66D34F2}" destId="{04596459-76C6-4A43-92ED-0BC32C259B5B}" srcOrd="7" destOrd="0" presId="urn:microsoft.com/office/officeart/2009/layout/CircleArrowProcess"/>
    <dgm:cxn modelId="{9D7EBDA9-E694-4BF0-9A1A-F66407C28B59}" type="presParOf" srcId="{DFE3C625-8B1F-42CA-958C-AD43F66D34F2}" destId="{D8E7066C-BC67-4BA4-879B-2A739933A507}" srcOrd="8" destOrd="0" presId="urn:microsoft.com/office/officeart/2009/layout/CircleArrowProcess"/>
    <dgm:cxn modelId="{365C46DB-D1AA-41C8-945B-4F7821E0241F}" type="presParOf" srcId="{D8E7066C-BC67-4BA4-879B-2A739933A507}" destId="{44234297-AD86-4F0C-A937-294E395946A2}" srcOrd="0" destOrd="0" presId="urn:microsoft.com/office/officeart/2009/layout/CircleArrowProcess"/>
    <dgm:cxn modelId="{222930E7-8F77-4F2B-A8BB-79D8A9CF35A6}" type="presParOf" srcId="{DFE3C625-8B1F-42CA-958C-AD43F66D34F2}" destId="{70493335-22D3-48BE-9C86-3599C8E0A95B}" srcOrd="9" destOrd="0" presId="urn:microsoft.com/office/officeart/2009/layout/CircleArrowProcess"/>
    <dgm:cxn modelId="{346EFB5F-B2B8-4FDD-A765-711F186FBA7E}" type="presParOf" srcId="{DFE3C625-8B1F-42CA-958C-AD43F66D34F2}" destId="{2FBDE2EC-2123-48E8-A062-D3936ADDCE72}" srcOrd="10" destOrd="0" presId="urn:microsoft.com/office/officeart/2009/layout/CircleArrowProcess"/>
    <dgm:cxn modelId="{F40AD580-A307-49AB-BE07-24268CA0AE94}" type="presParOf" srcId="{2FBDE2EC-2123-48E8-A062-D3936ADDCE72}" destId="{845203D2-9857-4DBF-8976-513AD3113460}" srcOrd="0" destOrd="0" presId="urn:microsoft.com/office/officeart/2009/layout/CircleArrowProcess"/>
    <dgm:cxn modelId="{16ECF2AE-1A1B-4679-9AC5-40F59AF815D1}" type="presParOf" srcId="{DFE3C625-8B1F-42CA-958C-AD43F66D34F2}" destId="{0CC4D41B-A64C-4C1E-8A80-F9735F61DD88}" srcOrd="11" destOrd="0" presId="urn:microsoft.com/office/officeart/2009/layout/CircleArrowProcess"/>
    <dgm:cxn modelId="{1DCAB100-C3BB-4A91-94B9-9F9FA716D0B3}" type="presParOf" srcId="{DFE3C625-8B1F-42CA-958C-AD43F66D34F2}" destId="{3DDAF6B8-B609-4766-9944-79854DC3BE4D}" srcOrd="12" destOrd="0" presId="urn:microsoft.com/office/officeart/2009/layout/CircleArrowProcess"/>
    <dgm:cxn modelId="{C18B0B14-73AF-46FE-9E56-BB7DB05E7BF0}" type="presParOf" srcId="{3DDAF6B8-B609-4766-9944-79854DC3BE4D}" destId="{5E636098-DA96-4CE1-BE72-54AAE7F1CB93}" srcOrd="0" destOrd="0" presId="urn:microsoft.com/office/officeart/2009/layout/CircleArrowProcess"/>
    <dgm:cxn modelId="{F19942E9-62BD-48A8-9AF4-573758A87DFD}" type="presParOf" srcId="{DFE3C625-8B1F-42CA-958C-AD43F66D34F2}" destId="{EEFE593D-CED8-4CD2-B48B-CD98043D7CB7}" srcOrd="1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7CDB4-3AA5-4532-926C-68E2C75F6E69}">
      <dsp:nvSpPr>
        <dsp:cNvPr id="0" name=""/>
        <dsp:cNvSpPr/>
      </dsp:nvSpPr>
      <dsp:spPr>
        <a:xfrm rot="20093668">
          <a:off x="1176489" y="131837"/>
          <a:ext cx="1310661" cy="1310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8CA93-77BF-43E6-8821-6A17462BBF59}">
      <dsp:nvSpPr>
        <dsp:cNvPr id="0" name=""/>
        <dsp:cNvSpPr/>
      </dsp:nvSpPr>
      <dsp:spPr>
        <a:xfrm>
          <a:off x="3283382" y="474611"/>
          <a:ext cx="731423" cy="365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 dirty="0"/>
        </a:p>
      </dsp:txBody>
      <dsp:txXfrm>
        <a:off x="3283382" y="474611"/>
        <a:ext cx="731423" cy="365571"/>
      </dsp:txXfrm>
    </dsp:sp>
    <dsp:sp modelId="{C943BC6F-3121-475A-8BE9-2A242A75E6BF}">
      <dsp:nvSpPr>
        <dsp:cNvPr id="0" name=""/>
        <dsp:cNvSpPr/>
      </dsp:nvSpPr>
      <dsp:spPr>
        <a:xfrm rot="17620803">
          <a:off x="1509241" y="853172"/>
          <a:ext cx="1310661" cy="13107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1106504"/>
            <a:satOff val="-910"/>
            <a:lumOff val="10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4D1FE-7DB1-41A9-BACF-B98C87B0A31E}">
      <dsp:nvSpPr>
        <dsp:cNvPr id="0" name=""/>
        <dsp:cNvSpPr/>
      </dsp:nvSpPr>
      <dsp:spPr>
        <a:xfrm>
          <a:off x="2917794" y="1229282"/>
          <a:ext cx="731423" cy="365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 dirty="0"/>
        </a:p>
      </dsp:txBody>
      <dsp:txXfrm>
        <a:off x="2917794" y="1229282"/>
        <a:ext cx="731423" cy="365571"/>
      </dsp:txXfrm>
    </dsp:sp>
    <dsp:sp modelId="{3D51A0D8-3252-4668-A632-36A6EA0DA942}">
      <dsp:nvSpPr>
        <dsp:cNvPr id="0" name=""/>
        <dsp:cNvSpPr/>
      </dsp:nvSpPr>
      <dsp:spPr>
        <a:xfrm rot="20385057">
          <a:off x="2231217" y="1178896"/>
          <a:ext cx="1310661" cy="131077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3">
            <a:hueOff val="2213008"/>
            <a:satOff val="-1820"/>
            <a:lumOff val="20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9D333-63C6-4FF3-B013-C36A1FC67820}">
      <dsp:nvSpPr>
        <dsp:cNvPr id="0" name=""/>
        <dsp:cNvSpPr/>
      </dsp:nvSpPr>
      <dsp:spPr>
        <a:xfrm>
          <a:off x="3283382" y="1983954"/>
          <a:ext cx="731423" cy="365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/>
        </a:p>
      </dsp:txBody>
      <dsp:txXfrm>
        <a:off x="3283382" y="1983954"/>
        <a:ext cx="731423" cy="365571"/>
      </dsp:txXfrm>
    </dsp:sp>
    <dsp:sp modelId="{FA9611BC-982D-48C0-ADD3-7F4D12D45146}">
      <dsp:nvSpPr>
        <dsp:cNvPr id="0" name=""/>
        <dsp:cNvSpPr/>
      </dsp:nvSpPr>
      <dsp:spPr>
        <a:xfrm rot="17306373">
          <a:off x="2382469" y="1850596"/>
          <a:ext cx="1310661" cy="13107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3319512"/>
            <a:satOff val="-2731"/>
            <a:lumOff val="3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96459-76C6-4A43-92ED-0BC32C259B5B}">
      <dsp:nvSpPr>
        <dsp:cNvPr id="0" name=""/>
        <dsp:cNvSpPr/>
      </dsp:nvSpPr>
      <dsp:spPr>
        <a:xfrm>
          <a:off x="2917794" y="2738626"/>
          <a:ext cx="731423" cy="365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/>
        </a:p>
      </dsp:txBody>
      <dsp:txXfrm>
        <a:off x="2917794" y="2738626"/>
        <a:ext cx="731423" cy="365571"/>
      </dsp:txXfrm>
    </dsp:sp>
    <dsp:sp modelId="{44234297-AD86-4F0C-A937-294E395946A2}">
      <dsp:nvSpPr>
        <dsp:cNvPr id="0" name=""/>
        <dsp:cNvSpPr/>
      </dsp:nvSpPr>
      <dsp:spPr>
        <a:xfrm rot="21044397">
          <a:off x="3013813" y="2268902"/>
          <a:ext cx="1310661" cy="131077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3">
            <a:hueOff val="4426017"/>
            <a:satOff val="-3641"/>
            <a:lumOff val="40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93335-22D3-48BE-9C86-3599C8E0A95B}">
      <dsp:nvSpPr>
        <dsp:cNvPr id="0" name=""/>
        <dsp:cNvSpPr/>
      </dsp:nvSpPr>
      <dsp:spPr>
        <a:xfrm>
          <a:off x="3283382" y="3492150"/>
          <a:ext cx="731423" cy="365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/>
        </a:p>
      </dsp:txBody>
      <dsp:txXfrm>
        <a:off x="3283382" y="3492150"/>
        <a:ext cx="731423" cy="365571"/>
      </dsp:txXfrm>
    </dsp:sp>
    <dsp:sp modelId="{845203D2-9857-4DBF-8976-513AD3113460}">
      <dsp:nvSpPr>
        <dsp:cNvPr id="0" name=""/>
        <dsp:cNvSpPr/>
      </dsp:nvSpPr>
      <dsp:spPr>
        <a:xfrm rot="17910703">
          <a:off x="3175314" y="3092010"/>
          <a:ext cx="1310661" cy="13107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5532521"/>
            <a:satOff val="-4551"/>
            <a:lumOff val="50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4D41B-A64C-4C1E-8A80-F9735F61DD88}">
      <dsp:nvSpPr>
        <dsp:cNvPr id="0" name=""/>
        <dsp:cNvSpPr/>
      </dsp:nvSpPr>
      <dsp:spPr>
        <a:xfrm>
          <a:off x="2917794" y="4246822"/>
          <a:ext cx="731423" cy="365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/>
        </a:p>
      </dsp:txBody>
      <dsp:txXfrm>
        <a:off x="2917794" y="4246822"/>
        <a:ext cx="731423" cy="365571"/>
      </dsp:txXfrm>
    </dsp:sp>
    <dsp:sp modelId="{5E636098-DA96-4CE1-BE72-54AAE7F1CB93}">
      <dsp:nvSpPr>
        <dsp:cNvPr id="0" name=""/>
        <dsp:cNvSpPr/>
      </dsp:nvSpPr>
      <dsp:spPr>
        <a:xfrm rot="6037892">
          <a:off x="3976285" y="4215947"/>
          <a:ext cx="1126023" cy="112655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3">
            <a:hueOff val="6639025"/>
            <a:satOff val="-5461"/>
            <a:lumOff val="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E593D-CED8-4CD2-B48B-CD98043D7CB7}">
      <dsp:nvSpPr>
        <dsp:cNvPr id="0" name=""/>
        <dsp:cNvSpPr/>
      </dsp:nvSpPr>
      <dsp:spPr>
        <a:xfrm>
          <a:off x="3283382" y="5001494"/>
          <a:ext cx="731423" cy="365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/>
        </a:p>
      </dsp:txBody>
      <dsp:txXfrm>
        <a:off x="3283382" y="5001494"/>
        <a:ext cx="731423" cy="365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E7F9D-371D-47F6-8056-7618D8E326D9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0C80-4494-4000-802B-337D3CCB8F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86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25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90C80-4494-4000-802B-337D3CCB8F4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530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20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21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016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6" y="2677835"/>
            <a:ext cx="9210651" cy="4230167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6" y="2852933"/>
            <a:ext cx="9210651" cy="4055067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2" y="24194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2" y="27978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2" y="28423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698767"/>
            <a:ext cx="9167825" cy="793733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6" y="2673453"/>
            <a:ext cx="9229575" cy="857049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8637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0" name="Google Shape;70;p2"/>
          <p:cNvSpPr/>
          <p:nvPr/>
        </p:nvSpPr>
        <p:spPr>
          <a:xfrm>
            <a:off x="1085700" y="32447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1" name="Google Shape;71;p2"/>
          <p:cNvSpPr/>
          <p:nvPr/>
        </p:nvSpPr>
        <p:spPr>
          <a:xfrm>
            <a:off x="4895700" y="27701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50" y="25210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4484567"/>
            <a:ext cx="56103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7313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1047751" y="845500"/>
            <a:ext cx="69966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705901" y="2168800"/>
            <a:ext cx="24717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377" lvl="1" indent="-330192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566" lvl="2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754" lvl="3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943" lvl="4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131" lvl="5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320" lvl="6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509" lvl="7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697" lvl="8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2"/>
          </p:nvPr>
        </p:nvSpPr>
        <p:spPr>
          <a:xfrm>
            <a:off x="3304126" y="2168800"/>
            <a:ext cx="24717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377" lvl="1" indent="-330192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566" lvl="2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754" lvl="3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943" lvl="4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131" lvl="5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320" lvl="6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509" lvl="7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697" lvl="8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body" idx="3"/>
          </p:nvPr>
        </p:nvSpPr>
        <p:spPr>
          <a:xfrm>
            <a:off x="5902351" y="2168800"/>
            <a:ext cx="24717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377" lvl="1" indent="-330192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566" lvl="2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754" lvl="3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943" lvl="4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131" lvl="5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320" lvl="6" indent="-330192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509" lvl="7" indent="-330192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697" lvl="8" indent="-33019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-28574" y="5929033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4" y="6104150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2" y="56706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2" y="60490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2" y="60935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5949967"/>
            <a:ext cx="9167825" cy="793733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6" y="5924653"/>
            <a:ext cx="9229575" cy="857049"/>
            <a:chOff x="-42837" y="4443488"/>
            <a:chExt cx="9229575" cy="642787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6114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8" name="Google Shape;288;p7"/>
          <p:cNvSpPr/>
          <p:nvPr/>
        </p:nvSpPr>
        <p:spPr>
          <a:xfrm>
            <a:off x="1085700" y="6495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9" name="Google Shape;289;p7"/>
          <p:cNvSpPr/>
          <p:nvPr/>
        </p:nvSpPr>
        <p:spPr>
          <a:xfrm>
            <a:off x="4895700" y="60213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50" y="57722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6434933"/>
            <a:ext cx="5487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45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047751" y="845500"/>
            <a:ext cx="69966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"/>
          <p:cNvSpPr/>
          <p:nvPr/>
        </p:nvSpPr>
        <p:spPr>
          <a:xfrm>
            <a:off x="-28574" y="5929033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>
            <a:off x="-28574" y="6104150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6" name="Google Shape;296;p8"/>
          <p:cNvSpPr/>
          <p:nvPr/>
        </p:nvSpPr>
        <p:spPr>
          <a:xfrm rot="8100000">
            <a:off x="1847982" y="56706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7" name="Google Shape;297;p8"/>
          <p:cNvSpPr/>
          <p:nvPr/>
        </p:nvSpPr>
        <p:spPr>
          <a:xfrm rot="8100000">
            <a:off x="6038982" y="60490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8" name="Google Shape;298;p8"/>
          <p:cNvSpPr/>
          <p:nvPr/>
        </p:nvSpPr>
        <p:spPr>
          <a:xfrm rot="8100000">
            <a:off x="7181982" y="60935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99" name="Google Shape;299;p8"/>
          <p:cNvGrpSpPr/>
          <p:nvPr/>
        </p:nvGrpSpPr>
        <p:grpSpPr>
          <a:xfrm>
            <a:off x="-9525" y="5949967"/>
            <a:ext cx="9167825" cy="793733"/>
            <a:chOff x="-9525" y="4462475"/>
            <a:chExt cx="9167825" cy="595300"/>
          </a:xfrm>
        </p:grpSpPr>
        <p:sp>
          <p:nvSpPr>
            <p:cNvPr id="300" name="Google Shape;300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3" name="Google Shape;303;p8"/>
          <p:cNvGrpSpPr/>
          <p:nvPr/>
        </p:nvGrpSpPr>
        <p:grpSpPr>
          <a:xfrm>
            <a:off x="-42836" y="5924653"/>
            <a:ext cx="9229575" cy="857049"/>
            <a:chOff x="-42837" y="4443488"/>
            <a:chExt cx="9229575" cy="642787"/>
          </a:xfrm>
        </p:grpSpPr>
        <p:sp>
          <p:nvSpPr>
            <p:cNvPr id="304" name="Google Shape;304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29" name="Google Shape;329;p8"/>
          <p:cNvSpPr/>
          <p:nvPr/>
        </p:nvSpPr>
        <p:spPr>
          <a:xfrm>
            <a:off x="2990700" y="6114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0" name="Google Shape;330;p8"/>
          <p:cNvSpPr/>
          <p:nvPr/>
        </p:nvSpPr>
        <p:spPr>
          <a:xfrm>
            <a:off x="1085700" y="6495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1" name="Google Shape;331;p8"/>
          <p:cNvSpPr/>
          <p:nvPr/>
        </p:nvSpPr>
        <p:spPr>
          <a:xfrm>
            <a:off x="4895700" y="60213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2" name="Google Shape;332;p8"/>
          <p:cNvSpPr/>
          <p:nvPr/>
        </p:nvSpPr>
        <p:spPr>
          <a:xfrm rot="8100000">
            <a:off x="8699950" y="57722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6434933"/>
            <a:ext cx="5487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218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All graph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4" y="849033"/>
            <a:ext cx="9203951" cy="6067867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6" y="1024134"/>
            <a:ext cx="9210651" cy="5874933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2" y="5906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2" y="9690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2" y="10135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869967"/>
            <a:ext cx="9167825" cy="793733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6" y="844653"/>
            <a:ext cx="9229575" cy="857049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1034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4" name="Google Shape;454;p11"/>
          <p:cNvSpPr/>
          <p:nvPr/>
        </p:nvSpPr>
        <p:spPr>
          <a:xfrm>
            <a:off x="1085700" y="1415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5" name="Google Shape;455;p11"/>
          <p:cNvSpPr/>
          <p:nvPr/>
        </p:nvSpPr>
        <p:spPr>
          <a:xfrm>
            <a:off x="4895700" y="9413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50" y="6922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6434933"/>
            <a:ext cx="5487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75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73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74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69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75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83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82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76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27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98079-2126-452B-A47B-EBE24C97516C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A9608-D9DB-4E12-9EB0-4B5AD726AE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26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9"/>
            <a:ext cx="8382000" cy="6883131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1" y="845500"/>
            <a:ext cx="69966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1" y="2053567"/>
            <a:ext cx="6996600" cy="2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6434933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2864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o.org/food-loss-and-food-waste/en/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web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4;p13"/>
          <p:cNvSpPr txBox="1">
            <a:spLocks/>
          </p:cNvSpPr>
          <p:nvPr/>
        </p:nvSpPr>
        <p:spPr>
          <a:xfrm>
            <a:off x="2099387" y="4319665"/>
            <a:ext cx="6881961" cy="244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pt-BR" sz="3600" dirty="0"/>
              <a:t>Estudo do algoritmo de aprendizado de máquina </a:t>
            </a:r>
            <a:r>
              <a:rPr lang="pt-BR" sz="3600" i="1" dirty="0" err="1"/>
              <a:t>Support</a:t>
            </a:r>
            <a:r>
              <a:rPr lang="pt-BR" sz="3600" i="1" dirty="0"/>
              <a:t> Vector </a:t>
            </a:r>
            <a:r>
              <a:rPr lang="pt-BR" sz="3600" i="1" dirty="0" err="1"/>
              <a:t>Regression</a:t>
            </a:r>
            <a:r>
              <a:rPr lang="pt-BR" sz="3600" i="1" dirty="0"/>
              <a:t> </a:t>
            </a:r>
            <a:r>
              <a:rPr lang="pt-BR" sz="3600" dirty="0"/>
              <a:t>(SVR)</a:t>
            </a:r>
            <a:r>
              <a:rPr lang="pt-BR" sz="3600" i="1" dirty="0"/>
              <a:t> </a:t>
            </a:r>
            <a:r>
              <a:rPr lang="pt-BR" sz="3600" dirty="0"/>
              <a:t>como ferramenta de apoio na gestão de refeitórios</a:t>
            </a:r>
          </a:p>
        </p:txBody>
      </p:sp>
      <p:sp>
        <p:nvSpPr>
          <p:cNvPr id="3" name="Google Shape;464;p13"/>
          <p:cNvSpPr txBox="1">
            <a:spLocks/>
          </p:cNvSpPr>
          <p:nvPr/>
        </p:nvSpPr>
        <p:spPr>
          <a:xfrm>
            <a:off x="0" y="4493496"/>
            <a:ext cx="2781299" cy="10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 defTabSz="914400"/>
            <a:r>
              <a:rPr lang="pt-BR" sz="1800" kern="0" dirty="0"/>
              <a:t>Alunos:</a:t>
            </a:r>
          </a:p>
          <a:p>
            <a:pPr algn="l" defTabSz="914400"/>
            <a:r>
              <a:rPr lang="pt-BR" sz="1800" b="0" kern="0" dirty="0"/>
              <a:t>Igor Martins</a:t>
            </a:r>
          </a:p>
          <a:p>
            <a:pPr algn="l" defTabSz="914400"/>
            <a:r>
              <a:rPr lang="pt-BR" sz="1800" b="0" kern="0" dirty="0"/>
              <a:t>Lucas Silva</a:t>
            </a:r>
          </a:p>
          <a:p>
            <a:pPr algn="l" defTabSz="914400"/>
            <a:r>
              <a:rPr lang="pt-BR" sz="1800" b="0" kern="0" dirty="0"/>
              <a:t>Renan Dias</a:t>
            </a:r>
          </a:p>
        </p:txBody>
      </p:sp>
      <p:sp>
        <p:nvSpPr>
          <p:cNvPr id="5" name="Google Shape;464;p13"/>
          <p:cNvSpPr txBox="1">
            <a:spLocks/>
          </p:cNvSpPr>
          <p:nvPr/>
        </p:nvSpPr>
        <p:spPr>
          <a:xfrm>
            <a:off x="0" y="6287116"/>
            <a:ext cx="2781299" cy="57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 defTabSz="914400"/>
            <a:r>
              <a:rPr lang="pt-BR" sz="1800" kern="0" dirty="0"/>
              <a:t>Orientador:</a:t>
            </a:r>
          </a:p>
          <a:p>
            <a:pPr algn="l" defTabSz="914400"/>
            <a:r>
              <a:rPr lang="pt-BR" sz="1800" b="0" kern="0" dirty="0"/>
              <a:t>Gabriel Lara Baptista</a:t>
            </a:r>
          </a:p>
        </p:txBody>
      </p:sp>
    </p:spTree>
    <p:extLst>
      <p:ext uri="{BB962C8B-B14F-4D97-AF65-F5344CB8AC3E}">
        <p14:creationId xmlns:p14="http://schemas.microsoft.com/office/powerpoint/2010/main" val="3671303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35272" y="313900"/>
            <a:ext cx="4767876" cy="954400"/>
          </a:xfrm>
        </p:spPr>
        <p:txBody>
          <a:bodyPr/>
          <a:lstStyle/>
          <a:p>
            <a:r>
              <a:rPr lang="pt-BR" sz="4000" dirty="0"/>
              <a:t>ARGUMENTOS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10</a:t>
            </a:fld>
            <a:endParaRPr lang="pt-BR" kern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18426"/>
            <a:ext cx="4331148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tabLst>
                <a:tab pos="361950" algn="l"/>
              </a:tabLst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	Quase todos os serviços de fornecimento de comida se baseiam na intuição dos gestores para estimar a quantidade de comida que deve ser produzida, isso pode levar a superestimação do número de refeições.</a:t>
            </a:r>
          </a:p>
          <a:p>
            <a:pPr algn="r" defTabSz="1219170">
              <a:buClr>
                <a:srgbClr val="000000"/>
              </a:buClr>
            </a:pPr>
            <a:r>
              <a:rPr 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PEREIRA, Diogo Xavier Ribeiro, 2018.</a:t>
            </a:r>
          </a:p>
          <a:p>
            <a:pPr lvl="0" defTabSz="1219170">
              <a:buClr>
                <a:srgbClr val="000000"/>
              </a:buClr>
              <a:tabLst>
                <a:tab pos="361950" algn="l"/>
              </a:tabLst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		</a:t>
            </a:r>
          </a:p>
          <a:p>
            <a:pPr lvl="0" defTabSz="1219170">
              <a:buClr>
                <a:srgbClr val="000000"/>
              </a:buClr>
              <a:tabLst>
                <a:tab pos="361950" algn="l"/>
              </a:tabLst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	Com Inteligência artificial e </a:t>
            </a:r>
            <a:r>
              <a:rPr lang="pt-BR" sz="2100" kern="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Machine</a:t>
            </a: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 Learning é possível automatizar o processo de análise de informações para tomadas de decisão.</a:t>
            </a:r>
          </a:p>
          <a:p>
            <a:pPr algn="r" defTabSz="1219170">
              <a:buClr>
                <a:srgbClr val="000000"/>
              </a:buClr>
            </a:pP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  <p:sp>
        <p:nvSpPr>
          <p:cNvPr id="7" name="Espaço Reservado para Número de Slide 2">
            <a:extLst>
              <a:ext uri="{FF2B5EF4-FFF2-40B4-BE49-F238E27FC236}">
                <a16:creationId xmlns:a16="http://schemas.microsoft.com/office/drawing/2014/main" id="{C11FE0A2-9DA2-4A02-B4E3-F769E4B075F3}"/>
              </a:ext>
            </a:extLst>
          </p:cNvPr>
          <p:cNvSpPr txBox="1">
            <a:spLocks/>
          </p:cNvSpPr>
          <p:nvPr/>
        </p:nvSpPr>
        <p:spPr>
          <a:xfrm>
            <a:off x="8556775" y="6421285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10</a:t>
            </a:fld>
            <a:endParaRPr lang="pt-BR" kern="0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F8CC6C01-9FC0-4C73-B87D-42C35ACCB36A}"/>
              </a:ext>
            </a:extLst>
          </p:cNvPr>
          <p:cNvSpPr txBox="1">
            <a:spLocks/>
          </p:cNvSpPr>
          <p:nvPr/>
        </p:nvSpPr>
        <p:spPr>
          <a:xfrm>
            <a:off x="8556775" y="6434933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10</a:t>
            </a:fld>
            <a:endParaRPr lang="pt-BR" kern="0"/>
          </a:p>
        </p:txBody>
      </p:sp>
      <p:sp>
        <p:nvSpPr>
          <p:cNvPr id="9" name="Google Shape;294;p8">
            <a:extLst>
              <a:ext uri="{FF2B5EF4-FFF2-40B4-BE49-F238E27FC236}">
                <a16:creationId xmlns:a16="http://schemas.microsoft.com/office/drawing/2014/main" id="{C684F30B-67FB-4EB2-A10F-811B4403CC58}"/>
              </a:ext>
            </a:extLst>
          </p:cNvPr>
          <p:cNvSpPr/>
          <p:nvPr/>
        </p:nvSpPr>
        <p:spPr>
          <a:xfrm>
            <a:off x="-28574" y="5929033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0" name="Google Shape;295;p8">
            <a:extLst>
              <a:ext uri="{FF2B5EF4-FFF2-40B4-BE49-F238E27FC236}">
                <a16:creationId xmlns:a16="http://schemas.microsoft.com/office/drawing/2014/main" id="{9B6AF6B1-F035-4FDE-97F2-AB73B365B423}"/>
              </a:ext>
            </a:extLst>
          </p:cNvPr>
          <p:cNvSpPr/>
          <p:nvPr/>
        </p:nvSpPr>
        <p:spPr>
          <a:xfrm>
            <a:off x="-28574" y="6104150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1" name="Google Shape;296;p8">
            <a:extLst>
              <a:ext uri="{FF2B5EF4-FFF2-40B4-BE49-F238E27FC236}">
                <a16:creationId xmlns:a16="http://schemas.microsoft.com/office/drawing/2014/main" id="{D71D7F7B-D6E9-49FE-BEC1-A36155FACB9D}"/>
              </a:ext>
            </a:extLst>
          </p:cNvPr>
          <p:cNvSpPr/>
          <p:nvPr/>
        </p:nvSpPr>
        <p:spPr>
          <a:xfrm rot="8100000">
            <a:off x="1847982" y="56706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297;p8">
            <a:extLst>
              <a:ext uri="{FF2B5EF4-FFF2-40B4-BE49-F238E27FC236}">
                <a16:creationId xmlns:a16="http://schemas.microsoft.com/office/drawing/2014/main" id="{D163AFCF-D6E0-4EF1-B641-32D765C3C01C}"/>
              </a:ext>
            </a:extLst>
          </p:cNvPr>
          <p:cNvSpPr/>
          <p:nvPr/>
        </p:nvSpPr>
        <p:spPr>
          <a:xfrm rot="8100000">
            <a:off x="6038982" y="60490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298;p8">
            <a:extLst>
              <a:ext uri="{FF2B5EF4-FFF2-40B4-BE49-F238E27FC236}">
                <a16:creationId xmlns:a16="http://schemas.microsoft.com/office/drawing/2014/main" id="{7207E771-4474-4F6D-84DE-6FE7F1DDBE53}"/>
              </a:ext>
            </a:extLst>
          </p:cNvPr>
          <p:cNvSpPr/>
          <p:nvPr/>
        </p:nvSpPr>
        <p:spPr>
          <a:xfrm rot="8100000">
            <a:off x="7181982" y="60935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" name="Google Shape;299;p8">
            <a:extLst>
              <a:ext uri="{FF2B5EF4-FFF2-40B4-BE49-F238E27FC236}">
                <a16:creationId xmlns:a16="http://schemas.microsoft.com/office/drawing/2014/main" id="{A6A8095A-8EFF-424E-B51A-DBF7879183F2}"/>
              </a:ext>
            </a:extLst>
          </p:cNvPr>
          <p:cNvGrpSpPr/>
          <p:nvPr/>
        </p:nvGrpSpPr>
        <p:grpSpPr>
          <a:xfrm>
            <a:off x="-9525" y="5949967"/>
            <a:ext cx="9167825" cy="793733"/>
            <a:chOff x="-9525" y="4462475"/>
            <a:chExt cx="9167825" cy="595300"/>
          </a:xfrm>
        </p:grpSpPr>
        <p:sp>
          <p:nvSpPr>
            <p:cNvPr id="15" name="Google Shape;300;p8">
              <a:extLst>
                <a:ext uri="{FF2B5EF4-FFF2-40B4-BE49-F238E27FC236}">
                  <a16:creationId xmlns:a16="http://schemas.microsoft.com/office/drawing/2014/main" id="{CBDD168A-303D-4F64-8FC8-6D3CD2415D03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301;p8">
              <a:extLst>
                <a:ext uri="{FF2B5EF4-FFF2-40B4-BE49-F238E27FC236}">
                  <a16:creationId xmlns:a16="http://schemas.microsoft.com/office/drawing/2014/main" id="{33A082EB-8C2E-46CA-B085-E713F268CCA2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302;p8">
              <a:extLst>
                <a:ext uri="{FF2B5EF4-FFF2-40B4-BE49-F238E27FC236}">
                  <a16:creationId xmlns:a16="http://schemas.microsoft.com/office/drawing/2014/main" id="{96D00AEF-7D9E-469D-94FC-7F24A6035D5E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8" name="Google Shape;303;p8">
            <a:extLst>
              <a:ext uri="{FF2B5EF4-FFF2-40B4-BE49-F238E27FC236}">
                <a16:creationId xmlns:a16="http://schemas.microsoft.com/office/drawing/2014/main" id="{061A1654-ADA1-4E4F-B28D-3403A074C209}"/>
              </a:ext>
            </a:extLst>
          </p:cNvPr>
          <p:cNvGrpSpPr/>
          <p:nvPr/>
        </p:nvGrpSpPr>
        <p:grpSpPr>
          <a:xfrm>
            <a:off x="-42836" y="5924653"/>
            <a:ext cx="9229575" cy="857049"/>
            <a:chOff x="-42837" y="4443488"/>
            <a:chExt cx="9229575" cy="642787"/>
          </a:xfrm>
        </p:grpSpPr>
        <p:sp>
          <p:nvSpPr>
            <p:cNvPr id="19" name="Google Shape;304;p8">
              <a:extLst>
                <a:ext uri="{FF2B5EF4-FFF2-40B4-BE49-F238E27FC236}">
                  <a16:creationId xmlns:a16="http://schemas.microsoft.com/office/drawing/2014/main" id="{0C010520-31B8-4FD4-A501-9DF0F8D7FFAD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305;p8">
              <a:extLst>
                <a:ext uri="{FF2B5EF4-FFF2-40B4-BE49-F238E27FC236}">
                  <a16:creationId xmlns:a16="http://schemas.microsoft.com/office/drawing/2014/main" id="{DCBFEB5D-501D-4871-B7F0-0710581B5459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306;p8">
              <a:extLst>
                <a:ext uri="{FF2B5EF4-FFF2-40B4-BE49-F238E27FC236}">
                  <a16:creationId xmlns:a16="http://schemas.microsoft.com/office/drawing/2014/main" id="{9A408E22-F450-4CC7-81D1-8BF0EC3CD77B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307;p8">
              <a:extLst>
                <a:ext uri="{FF2B5EF4-FFF2-40B4-BE49-F238E27FC236}">
                  <a16:creationId xmlns:a16="http://schemas.microsoft.com/office/drawing/2014/main" id="{D9FF3276-5448-48E1-BC38-24CB8F29B9C2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308;p8">
              <a:extLst>
                <a:ext uri="{FF2B5EF4-FFF2-40B4-BE49-F238E27FC236}">
                  <a16:creationId xmlns:a16="http://schemas.microsoft.com/office/drawing/2014/main" id="{5A763D61-E1F9-40DF-9DAD-6478B9201D5A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309;p8">
              <a:extLst>
                <a:ext uri="{FF2B5EF4-FFF2-40B4-BE49-F238E27FC236}">
                  <a16:creationId xmlns:a16="http://schemas.microsoft.com/office/drawing/2014/main" id="{51B6D3B8-336A-4385-9401-9678D797697F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310;p8">
              <a:extLst>
                <a:ext uri="{FF2B5EF4-FFF2-40B4-BE49-F238E27FC236}">
                  <a16:creationId xmlns:a16="http://schemas.microsoft.com/office/drawing/2014/main" id="{C0995C3D-F6D1-4140-BE56-0984CF3CED30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311;p8">
              <a:extLst>
                <a:ext uri="{FF2B5EF4-FFF2-40B4-BE49-F238E27FC236}">
                  <a16:creationId xmlns:a16="http://schemas.microsoft.com/office/drawing/2014/main" id="{65E1CD35-FBD6-4428-A779-CAC16543114D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312;p8">
              <a:extLst>
                <a:ext uri="{FF2B5EF4-FFF2-40B4-BE49-F238E27FC236}">
                  <a16:creationId xmlns:a16="http://schemas.microsoft.com/office/drawing/2014/main" id="{8953AFD2-459F-4F9E-B1BA-B1314CAF31FF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313;p8">
              <a:extLst>
                <a:ext uri="{FF2B5EF4-FFF2-40B4-BE49-F238E27FC236}">
                  <a16:creationId xmlns:a16="http://schemas.microsoft.com/office/drawing/2014/main" id="{70D4F3E3-C64A-4008-BFA4-E1C6AF1BE470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314;p8">
              <a:extLst>
                <a:ext uri="{FF2B5EF4-FFF2-40B4-BE49-F238E27FC236}">
                  <a16:creationId xmlns:a16="http://schemas.microsoft.com/office/drawing/2014/main" id="{13AEE694-60C7-4E4E-BD39-95C957E86AFF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15;p8">
              <a:extLst>
                <a:ext uri="{FF2B5EF4-FFF2-40B4-BE49-F238E27FC236}">
                  <a16:creationId xmlns:a16="http://schemas.microsoft.com/office/drawing/2014/main" id="{81C3E857-3BC8-4FAC-BF8C-3E7FB35F61A1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6;p8">
              <a:extLst>
                <a:ext uri="{FF2B5EF4-FFF2-40B4-BE49-F238E27FC236}">
                  <a16:creationId xmlns:a16="http://schemas.microsoft.com/office/drawing/2014/main" id="{426E6324-2280-4296-9752-4F327A466EB3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17;p8">
              <a:extLst>
                <a:ext uri="{FF2B5EF4-FFF2-40B4-BE49-F238E27FC236}">
                  <a16:creationId xmlns:a16="http://schemas.microsoft.com/office/drawing/2014/main" id="{81FF036D-3B51-427C-821C-A0C6DAD499F1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18;p8">
              <a:extLst>
                <a:ext uri="{FF2B5EF4-FFF2-40B4-BE49-F238E27FC236}">
                  <a16:creationId xmlns:a16="http://schemas.microsoft.com/office/drawing/2014/main" id="{AC0CA850-1F51-498E-B806-188F63508425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19;p8">
              <a:extLst>
                <a:ext uri="{FF2B5EF4-FFF2-40B4-BE49-F238E27FC236}">
                  <a16:creationId xmlns:a16="http://schemas.microsoft.com/office/drawing/2014/main" id="{49B6814D-291C-410E-BFC6-7C331CE8A009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20;p8">
              <a:extLst>
                <a:ext uri="{FF2B5EF4-FFF2-40B4-BE49-F238E27FC236}">
                  <a16:creationId xmlns:a16="http://schemas.microsoft.com/office/drawing/2014/main" id="{6A35A782-63E6-471A-96BB-0C52D95AF579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21;p8">
              <a:extLst>
                <a:ext uri="{FF2B5EF4-FFF2-40B4-BE49-F238E27FC236}">
                  <a16:creationId xmlns:a16="http://schemas.microsoft.com/office/drawing/2014/main" id="{D59AE4CD-1F4E-40E2-ABC5-A5E625EBA880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22;p8">
              <a:extLst>
                <a:ext uri="{FF2B5EF4-FFF2-40B4-BE49-F238E27FC236}">
                  <a16:creationId xmlns:a16="http://schemas.microsoft.com/office/drawing/2014/main" id="{2BBADEDE-A352-41B4-A5A0-1C884286CF7A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23;p8">
              <a:extLst>
                <a:ext uri="{FF2B5EF4-FFF2-40B4-BE49-F238E27FC236}">
                  <a16:creationId xmlns:a16="http://schemas.microsoft.com/office/drawing/2014/main" id="{C8A36CF1-FFD2-453F-8894-B7D37ADC8053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24;p8">
              <a:extLst>
                <a:ext uri="{FF2B5EF4-FFF2-40B4-BE49-F238E27FC236}">
                  <a16:creationId xmlns:a16="http://schemas.microsoft.com/office/drawing/2014/main" id="{C6D724B6-83F7-447A-8D0D-A07D7AE8EA0C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325;p8">
              <a:extLst>
                <a:ext uri="{FF2B5EF4-FFF2-40B4-BE49-F238E27FC236}">
                  <a16:creationId xmlns:a16="http://schemas.microsoft.com/office/drawing/2014/main" id="{9EF1A718-F711-495A-92B7-CBD2F738334E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326;p8">
              <a:extLst>
                <a:ext uri="{FF2B5EF4-FFF2-40B4-BE49-F238E27FC236}">
                  <a16:creationId xmlns:a16="http://schemas.microsoft.com/office/drawing/2014/main" id="{627C7F8B-DB59-4902-8B0B-DD41E2E24B29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327;p8">
              <a:extLst>
                <a:ext uri="{FF2B5EF4-FFF2-40B4-BE49-F238E27FC236}">
                  <a16:creationId xmlns:a16="http://schemas.microsoft.com/office/drawing/2014/main" id="{EF9ABA71-54EF-4E8E-A0F0-31689D7E5BB8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328;p8">
              <a:extLst>
                <a:ext uri="{FF2B5EF4-FFF2-40B4-BE49-F238E27FC236}">
                  <a16:creationId xmlns:a16="http://schemas.microsoft.com/office/drawing/2014/main" id="{F8A71459-435C-4F67-B1B3-E66844F2D38D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4" name="Google Shape;329;p8">
            <a:extLst>
              <a:ext uri="{FF2B5EF4-FFF2-40B4-BE49-F238E27FC236}">
                <a16:creationId xmlns:a16="http://schemas.microsoft.com/office/drawing/2014/main" id="{0BB95DA6-22D5-472E-9843-AB8C708156A9}"/>
              </a:ext>
            </a:extLst>
          </p:cNvPr>
          <p:cNvSpPr/>
          <p:nvPr/>
        </p:nvSpPr>
        <p:spPr>
          <a:xfrm>
            <a:off x="2990700" y="6114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330;p8">
            <a:extLst>
              <a:ext uri="{FF2B5EF4-FFF2-40B4-BE49-F238E27FC236}">
                <a16:creationId xmlns:a16="http://schemas.microsoft.com/office/drawing/2014/main" id="{53FA1637-EDA5-4128-AE15-D6CEB1B11D9A}"/>
              </a:ext>
            </a:extLst>
          </p:cNvPr>
          <p:cNvSpPr/>
          <p:nvPr/>
        </p:nvSpPr>
        <p:spPr>
          <a:xfrm>
            <a:off x="1085700" y="6495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331;p8">
            <a:extLst>
              <a:ext uri="{FF2B5EF4-FFF2-40B4-BE49-F238E27FC236}">
                <a16:creationId xmlns:a16="http://schemas.microsoft.com/office/drawing/2014/main" id="{10BED3B6-FC6F-4D19-BE06-6C2CD85B2A85}"/>
              </a:ext>
            </a:extLst>
          </p:cNvPr>
          <p:cNvSpPr/>
          <p:nvPr/>
        </p:nvSpPr>
        <p:spPr>
          <a:xfrm>
            <a:off x="4895700" y="60213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332;p8">
            <a:extLst>
              <a:ext uri="{FF2B5EF4-FFF2-40B4-BE49-F238E27FC236}">
                <a16:creationId xmlns:a16="http://schemas.microsoft.com/office/drawing/2014/main" id="{5C91E25E-D83A-4E2B-AD6A-13BEA962424F}"/>
              </a:ext>
            </a:extLst>
          </p:cNvPr>
          <p:cNvSpPr/>
          <p:nvPr/>
        </p:nvSpPr>
        <p:spPr>
          <a:xfrm rot="8100000">
            <a:off x="8699950" y="57722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" name="Google Shape;333;p8">
            <a:extLst>
              <a:ext uri="{FF2B5EF4-FFF2-40B4-BE49-F238E27FC236}">
                <a16:creationId xmlns:a16="http://schemas.microsoft.com/office/drawing/2014/main" id="{710A1222-F2AE-4207-9DAC-22BE948A71EC}"/>
              </a:ext>
            </a:extLst>
          </p:cNvPr>
          <p:cNvSpPr txBox="1">
            <a:spLocks/>
          </p:cNvSpPr>
          <p:nvPr/>
        </p:nvSpPr>
        <p:spPr>
          <a:xfrm>
            <a:off x="8556775" y="6434933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C1E8BB-36F4-4AD7-93C1-C72A16BD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4" t="4800"/>
          <a:stretch/>
        </p:blipFill>
        <p:spPr>
          <a:xfrm>
            <a:off x="-134827" y="-112881"/>
            <a:ext cx="4852449" cy="65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336F72A-C82A-41DA-B2D3-349B06416D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323665"/>
              </p:ext>
            </p:extLst>
          </p:nvPr>
        </p:nvGraphicFramePr>
        <p:xfrm>
          <a:off x="1387316" y="695984"/>
          <a:ext cx="6934567" cy="5738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92F22-0E2D-42FF-906B-A0D4FC76A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368809F-639B-4786-AD37-C07F91CB3768}"/>
              </a:ext>
            </a:extLst>
          </p:cNvPr>
          <p:cNvSpPr txBox="1">
            <a:spLocks/>
          </p:cNvSpPr>
          <p:nvPr/>
        </p:nvSpPr>
        <p:spPr>
          <a:xfrm>
            <a:off x="-1359956" y="-54133"/>
            <a:ext cx="69966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914400"/>
            <a:r>
              <a:rPr lang="pt-BR" sz="4000" kern="0" dirty="0"/>
              <a:t>METODOLOGIA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6F28F6-C083-4C12-ABC0-45E337AD26DB}"/>
              </a:ext>
            </a:extLst>
          </p:cNvPr>
          <p:cNvSpPr txBox="1"/>
          <p:nvPr/>
        </p:nvSpPr>
        <p:spPr>
          <a:xfrm>
            <a:off x="4172852" y="924112"/>
            <a:ext cx="485107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sz="1800" kern="0" dirty="0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1 – Obteve-se e analisou-se dos dados.</a:t>
            </a:r>
            <a:endParaRPr lang="pt-BR" sz="1800" kern="0" dirty="0">
              <a:sym typeface="Arial"/>
            </a:endParaRPr>
          </a:p>
          <a:p>
            <a:pPr marL="285750" indent="-285750" defTabSz="1219170">
              <a:spcBef>
                <a:spcPts val="600"/>
              </a:spcBef>
              <a:buClr>
                <a:srgbClr val="28324A"/>
              </a:buClr>
              <a:buSzPts val="16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Estudou-se e correlacionou-se as variáveis.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15FEE7-619F-4858-8BEF-D1345992E2ED}"/>
              </a:ext>
            </a:extLst>
          </p:cNvPr>
          <p:cNvSpPr txBox="1"/>
          <p:nvPr/>
        </p:nvSpPr>
        <p:spPr>
          <a:xfrm>
            <a:off x="100668" y="2078839"/>
            <a:ext cx="2869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lvl="0" algn="r"/>
            <a:r>
              <a:rPr lang="pt-BR" dirty="0"/>
              <a:t>2 – Estudou-se o relacionamento das variáveis de acordo com o ambiente da FTT.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15CCA66-B281-4D87-910E-BF6B0A5D9296}"/>
              </a:ext>
            </a:extLst>
          </p:cNvPr>
          <p:cNvSpPr txBox="1"/>
          <p:nvPr/>
        </p:nvSpPr>
        <p:spPr>
          <a:xfrm>
            <a:off x="4862988" y="1923336"/>
            <a:ext cx="4401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kern="0" dirty="0">
                <a:sym typeface="Arial"/>
              </a:rPr>
              <a:t>3 – Escolheu-se o algoritmo adequado para o problema (SVR).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71FCD4B-AE72-48AC-9EA6-BC5D1FCC232A}"/>
              </a:ext>
            </a:extLst>
          </p:cNvPr>
          <p:cNvSpPr txBox="1"/>
          <p:nvPr/>
        </p:nvSpPr>
        <p:spPr>
          <a:xfrm>
            <a:off x="5198550" y="3070638"/>
            <a:ext cx="3825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algn="r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>
                <a:sym typeface="Arial"/>
              </a:rPr>
              <a:t>5 – Fez-se  ajustes dos </a:t>
            </a:r>
            <a:r>
              <a:rPr lang="pt-BR" dirty="0" err="1">
                <a:sym typeface="Arial"/>
              </a:rPr>
              <a:t>hiperparâmetros</a:t>
            </a:r>
            <a:endParaRPr lang="pt-BR" dirty="0">
              <a:sym typeface="Arial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79A9FB-9C34-48AB-B20C-21D34A17516D}"/>
              </a:ext>
            </a:extLst>
          </p:cNvPr>
          <p:cNvSpPr txBox="1"/>
          <p:nvPr/>
        </p:nvSpPr>
        <p:spPr>
          <a:xfrm>
            <a:off x="6367244" y="4036317"/>
            <a:ext cx="2481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>
                <a:solidFill>
                  <a:srgbClr val="28324A"/>
                </a:solidFill>
                <a:latin typeface="Source Sans Pro"/>
                <a:ea typeface="Source Sans Pro"/>
                <a:sym typeface="Arial"/>
              </a:rPr>
              <a:t>7 – Fez-se o</a:t>
            </a:r>
            <a:r>
              <a:rPr lang="pt-BR" dirty="0">
                <a:sym typeface="Arial"/>
              </a:rPr>
              <a:t>s últimos ajustes nos dados utilizados</a:t>
            </a:r>
            <a:endParaRPr lang="pt-BR" dirty="0">
              <a:solidFill>
                <a:srgbClr val="28324A"/>
              </a:solidFill>
              <a:latin typeface="Source Sans Pro"/>
              <a:ea typeface="Source Sans Pro"/>
              <a:sym typeface="Arial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EFDB4E3-F7FA-4826-BF3D-469993EE6FF0}"/>
              </a:ext>
            </a:extLst>
          </p:cNvPr>
          <p:cNvSpPr txBox="1"/>
          <p:nvPr/>
        </p:nvSpPr>
        <p:spPr>
          <a:xfrm>
            <a:off x="100668" y="3413070"/>
            <a:ext cx="3825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lvl="0" algn="r"/>
            <a:r>
              <a:rPr lang="pt-BR" dirty="0"/>
              <a:t>4 – Criou-se o modelo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75D1AA8-2829-497F-A9C2-EAA5FC01CEF5}"/>
              </a:ext>
            </a:extLst>
          </p:cNvPr>
          <p:cNvSpPr txBox="1"/>
          <p:nvPr/>
        </p:nvSpPr>
        <p:spPr>
          <a:xfrm>
            <a:off x="860303" y="4585447"/>
            <a:ext cx="3625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lvl="0" algn="r"/>
            <a:r>
              <a:rPr lang="pt-BR" dirty="0"/>
              <a:t>6 – Aplicou-se o modelo</a:t>
            </a:r>
          </a:p>
        </p:txBody>
      </p:sp>
      <p:sp>
        <p:nvSpPr>
          <p:cNvPr id="14" name="Seta: Circular 13">
            <a:extLst>
              <a:ext uri="{FF2B5EF4-FFF2-40B4-BE49-F238E27FC236}">
                <a16:creationId xmlns:a16="http://schemas.microsoft.com/office/drawing/2014/main" id="{2D0729F4-FB35-4D5C-8597-F8CF769D07E9}"/>
              </a:ext>
            </a:extLst>
          </p:cNvPr>
          <p:cNvSpPr/>
          <p:nvPr/>
        </p:nvSpPr>
        <p:spPr>
          <a:xfrm rot="21044397">
            <a:off x="5152064" y="4133229"/>
            <a:ext cx="1310661" cy="131077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4426017"/>
              <a:satOff val="-3641"/>
              <a:lumOff val="4052"/>
              <a:alphaOff val="0"/>
            </a:schemeClr>
          </a:fillRef>
          <a:effectRef idx="0">
            <a:schemeClr val="accent3">
              <a:hueOff val="4426017"/>
              <a:satOff val="-3641"/>
              <a:lumOff val="4052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E45E0AF-FBAB-44DD-B665-4A28A8373859}"/>
              </a:ext>
            </a:extLst>
          </p:cNvPr>
          <p:cNvSpPr txBox="1"/>
          <p:nvPr/>
        </p:nvSpPr>
        <p:spPr>
          <a:xfrm>
            <a:off x="1384329" y="5421840"/>
            <a:ext cx="3625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lvl="0" algn="r"/>
            <a:r>
              <a:rPr lang="pt-BR" dirty="0"/>
              <a:t>8 – Avaliou-se os resultados</a:t>
            </a:r>
          </a:p>
        </p:txBody>
      </p:sp>
    </p:spTree>
    <p:extLst>
      <p:ext uri="{BB962C8B-B14F-4D97-AF65-F5344CB8AC3E}">
        <p14:creationId xmlns:p14="http://schemas.microsoft.com/office/powerpoint/2010/main" val="84156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sz="4000" dirty="0"/>
              <a:t>RESULTADOS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9A7B74-73AC-4A96-9961-401F3E54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12</a:t>
            </a:fld>
            <a:endParaRPr lang="pt-BR" kern="0"/>
          </a:p>
        </p:txBody>
      </p:sp>
      <p:sp>
        <p:nvSpPr>
          <p:cNvPr id="6" name="Retângulo 5"/>
          <p:cNvSpPr/>
          <p:nvPr/>
        </p:nvSpPr>
        <p:spPr>
          <a:xfrm>
            <a:off x="453744" y="1066054"/>
            <a:ext cx="8377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O estudo de correlação das variáveis não demonstra nenhuma correlação muito forte:</a:t>
            </a: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072211"/>
              </p:ext>
            </p:extLst>
          </p:nvPr>
        </p:nvGraphicFramePr>
        <p:xfrm>
          <a:off x="829125" y="1908800"/>
          <a:ext cx="7060106" cy="3204754"/>
        </p:xfrm>
        <a:graphic>
          <a:graphicData uri="http://schemas.openxmlformats.org/drawingml/2006/table">
            <a:tbl>
              <a:tblPr/>
              <a:tblGrid>
                <a:gridCol w="2149848">
                  <a:extLst>
                    <a:ext uri="{9D8B030D-6E8A-4147-A177-3AD203B41FA5}">
                      <a16:colId xmlns:a16="http://schemas.microsoft.com/office/drawing/2014/main" val="2421423956"/>
                    </a:ext>
                  </a:extLst>
                </a:gridCol>
                <a:gridCol w="967434">
                  <a:extLst>
                    <a:ext uri="{9D8B030D-6E8A-4147-A177-3AD203B41FA5}">
                      <a16:colId xmlns:a16="http://schemas.microsoft.com/office/drawing/2014/main" val="500371903"/>
                    </a:ext>
                  </a:extLst>
                </a:gridCol>
                <a:gridCol w="825542">
                  <a:extLst>
                    <a:ext uri="{9D8B030D-6E8A-4147-A177-3AD203B41FA5}">
                      <a16:colId xmlns:a16="http://schemas.microsoft.com/office/drawing/2014/main" val="3627849782"/>
                    </a:ext>
                  </a:extLst>
                </a:gridCol>
                <a:gridCol w="2149848">
                  <a:extLst>
                    <a:ext uri="{9D8B030D-6E8A-4147-A177-3AD203B41FA5}">
                      <a16:colId xmlns:a16="http://schemas.microsoft.com/office/drawing/2014/main" val="1488672271"/>
                    </a:ext>
                  </a:extLst>
                </a:gridCol>
                <a:gridCol w="967434">
                  <a:extLst>
                    <a:ext uri="{9D8B030D-6E8A-4147-A177-3AD203B41FA5}">
                      <a16:colId xmlns:a16="http://schemas.microsoft.com/office/drawing/2014/main" val="634435513"/>
                    </a:ext>
                  </a:extLst>
                </a:gridCol>
              </a:tblGrid>
              <a:tr h="36677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SPEARMAN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PEARSON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9644"/>
                  </a:ext>
                </a:extLst>
              </a:tr>
              <a:tr h="34192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refeições na janta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1.000.000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D3F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refeições na janta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1.000.000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D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499238"/>
                  </a:ext>
                </a:extLst>
              </a:tr>
              <a:tr h="3120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0,316881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F2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0,145479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918074"/>
                  </a:ext>
                </a:extLst>
              </a:tr>
              <a:tr h="3120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0,147125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0,128838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06102"/>
                  </a:ext>
                </a:extLst>
              </a:tr>
              <a:tr h="3120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precipitação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0,069057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precipitação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0,015848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360236"/>
                  </a:ext>
                </a:extLst>
              </a:tr>
              <a:tr h="3120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da semana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-0,075042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temperatura mínima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-0,049309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484238"/>
                  </a:ext>
                </a:extLst>
              </a:tr>
              <a:tr h="3120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temperatura mínima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-0,131871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9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da semana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-0,050358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034339"/>
                  </a:ext>
                </a:extLst>
              </a:tr>
              <a:tr h="3120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bimestre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-0,372431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E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-0,508962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979108"/>
                  </a:ext>
                </a:extLst>
              </a:tr>
              <a:tr h="3120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semana letiva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-0,395612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bimestre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-0,511588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37055"/>
                  </a:ext>
                </a:extLst>
              </a:tr>
              <a:tr h="31200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-0,397197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semana letiva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-0,514314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77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50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4" y="0"/>
            <a:ext cx="3177255" cy="954400"/>
          </a:xfrm>
        </p:spPr>
        <p:txBody>
          <a:bodyPr/>
          <a:lstStyle/>
          <a:p>
            <a:pPr algn="l"/>
            <a:r>
              <a:rPr lang="pt-BR" sz="4000" dirty="0"/>
              <a:t>RESULTADOS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9A7B74-73AC-4A96-9961-401F3E54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13</a:t>
            </a:fld>
            <a:endParaRPr lang="pt-BR" kern="0"/>
          </a:p>
        </p:txBody>
      </p:sp>
      <p:sp>
        <p:nvSpPr>
          <p:cNvPr id="6" name="Retângulo 5"/>
          <p:cNvSpPr/>
          <p:nvPr/>
        </p:nvSpPr>
        <p:spPr>
          <a:xfrm>
            <a:off x="475211" y="1240356"/>
            <a:ext cx="199702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Mas analisando visualmente é possível encontrar padrões em algumas variáveis</a:t>
            </a: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2549769" y="868100"/>
            <a:ext cx="6437010" cy="5121800"/>
            <a:chOff x="0" y="0"/>
            <a:chExt cx="6977482" cy="4658309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305050" cy="1550035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7837" y="0"/>
              <a:ext cx="2337435" cy="1552575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4288" y="0"/>
              <a:ext cx="2337435" cy="155575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528877"/>
              <a:ext cx="2331720" cy="1552575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73" y="1528877"/>
              <a:ext cx="2343785" cy="1552575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23207" y="1528877"/>
              <a:ext cx="2352675" cy="1552575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72384"/>
              <a:ext cx="2339975" cy="1579880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522" y="3079699"/>
              <a:ext cx="2346960" cy="1578610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919" y="3079699"/>
              <a:ext cx="2339975" cy="1574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60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5" y="205273"/>
            <a:ext cx="5423657" cy="954400"/>
          </a:xfrm>
        </p:spPr>
        <p:txBody>
          <a:bodyPr/>
          <a:lstStyle/>
          <a:p>
            <a:pPr algn="l"/>
            <a:r>
              <a:rPr lang="pt-BR" sz="4000" dirty="0"/>
              <a:t>RESULTADOS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9A7B74-73AC-4A96-9961-401F3E54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14</a:t>
            </a:fld>
            <a:endParaRPr lang="pt-BR" kern="0"/>
          </a:p>
        </p:txBody>
      </p:sp>
      <p:sp>
        <p:nvSpPr>
          <p:cNvPr id="6" name="Retângulo 5"/>
          <p:cNvSpPr/>
          <p:nvPr/>
        </p:nvSpPr>
        <p:spPr>
          <a:xfrm>
            <a:off x="965717" y="4613317"/>
            <a:ext cx="72125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A precisão foi medida através da divisão da base em treino e testes, já que não foi possível coletar novos dados para realizar testes.</a:t>
            </a: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8CC3F3-983C-4D18-861E-3F383FA190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44" y="1335616"/>
            <a:ext cx="7350309" cy="3101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357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8D712D0-7B76-4D2C-9D18-85032ED585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4C819E-12CE-446C-B4B7-F8AD2BE06A6F}"/>
              </a:ext>
            </a:extLst>
          </p:cNvPr>
          <p:cNvSpPr txBox="1"/>
          <p:nvPr/>
        </p:nvSpPr>
        <p:spPr>
          <a:xfrm>
            <a:off x="223935" y="1159673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kern="0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</a:rPr>
              <a:t>Métricas de precisão: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10D893F-0FD5-428D-8F62-93AAB77ADAA3}"/>
              </a:ext>
            </a:extLst>
          </p:cNvPr>
          <p:cNvSpPr txBox="1">
            <a:spLocks/>
          </p:cNvSpPr>
          <p:nvPr/>
        </p:nvSpPr>
        <p:spPr>
          <a:xfrm>
            <a:off x="223935" y="205273"/>
            <a:ext cx="5423657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 defTabSz="914400"/>
            <a:r>
              <a:rPr lang="pt-BR" sz="4000" kern="0"/>
              <a:t>RESULTADOS</a:t>
            </a:r>
            <a:endParaRPr lang="pt-BR" sz="4000" kern="0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97EEBD52-1CAA-4659-AE75-8A0A69A20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15745"/>
              </p:ext>
            </p:extLst>
          </p:nvPr>
        </p:nvGraphicFramePr>
        <p:xfrm>
          <a:off x="2811102" y="1647698"/>
          <a:ext cx="3683004" cy="38387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6588">
                  <a:extLst>
                    <a:ext uri="{9D8B030D-6E8A-4147-A177-3AD203B41FA5}">
                      <a16:colId xmlns:a16="http://schemas.microsoft.com/office/drawing/2014/main" val="3738126336"/>
                    </a:ext>
                  </a:extLst>
                </a:gridCol>
                <a:gridCol w="866416">
                  <a:extLst>
                    <a:ext uri="{9D8B030D-6E8A-4147-A177-3AD203B41FA5}">
                      <a16:colId xmlns:a16="http://schemas.microsoft.com/office/drawing/2014/main" val="3513706573"/>
                    </a:ext>
                  </a:extLst>
                </a:gridCol>
              </a:tblGrid>
              <a:tr h="4252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Descrição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Refeições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1086540282"/>
                  </a:ext>
                </a:extLst>
              </a:tr>
              <a:tr h="214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Erro absoluto médio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61,9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652070689"/>
                  </a:ext>
                </a:extLst>
              </a:tr>
              <a:tr h="214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Erro absoluto mediano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41,3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2048941935"/>
                  </a:ext>
                </a:extLst>
              </a:tr>
              <a:tr h="214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Erro máximo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189,6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1084110865"/>
                  </a:ext>
                </a:extLst>
              </a:tr>
              <a:tr h="4252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Erro absoluto médio para mais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41,9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1521374961"/>
                  </a:ext>
                </a:extLst>
              </a:tr>
              <a:tr h="4252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Erro absoluto médio para menos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81,8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3979823126"/>
                  </a:ext>
                </a:extLst>
              </a:tr>
              <a:tr h="4252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Erro absoluto mediano para mais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32,8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3760321916"/>
                  </a:ext>
                </a:extLst>
              </a:tr>
              <a:tr h="4252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Erro absoluto mediano para menos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74,3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574694476"/>
                  </a:ext>
                </a:extLst>
              </a:tr>
              <a:tr h="214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Erro máximo para mais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189,6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1068985035"/>
                  </a:ext>
                </a:extLst>
              </a:tr>
              <a:tr h="214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Erro máximo para menos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173,0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378564814"/>
                  </a:ext>
                </a:extLst>
              </a:tr>
              <a:tr h="214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Desvio padrão para mais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44,3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772906277"/>
                  </a:ext>
                </a:extLst>
              </a:tr>
              <a:tr h="214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Desvio padrão para menos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49,5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2461205185"/>
                  </a:ext>
                </a:extLst>
              </a:tr>
              <a:tr h="214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Desvio padrão de erro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51,1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6264" marR="66264" marT="0" marB="0"/>
                </a:tc>
                <a:extLst>
                  <a:ext uri="{0D108BD9-81ED-4DB2-BD59-A6C34878D82A}">
                    <a16:rowId xmlns:a16="http://schemas.microsoft.com/office/drawing/2014/main" val="3430066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963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8" y="310393"/>
            <a:ext cx="3951216" cy="1331905"/>
          </a:xfrm>
        </p:spPr>
        <p:txBody>
          <a:bodyPr/>
          <a:lstStyle/>
          <a:p>
            <a:r>
              <a:rPr lang="pt-BR" sz="4000" dirty="0"/>
              <a:t>CONSIDERAÇÕES FINAIS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19109" y="1686943"/>
            <a:ext cx="363243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A base de dados relativamente pequena causa prejuízos ao treinamento do algoritmo, mas a tentativa é válida, devendo se levar em conta para próximos estudos a inclusão da quantidade de comida produzida e desperdiçada para que se alcancem melhores resultados.</a:t>
            </a: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078E61DF-A0C2-4490-BCEF-D7A3BC120AD3}"/>
              </a:ext>
            </a:extLst>
          </p:cNvPr>
          <p:cNvSpPr txBox="1">
            <a:spLocks/>
          </p:cNvSpPr>
          <p:nvPr/>
        </p:nvSpPr>
        <p:spPr>
          <a:xfrm>
            <a:off x="8521862" y="6462166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16</a:t>
            </a:fld>
            <a:endParaRPr lang="pt-BR" kern="0" dirty="0"/>
          </a:p>
        </p:txBody>
      </p:sp>
      <p:sp>
        <p:nvSpPr>
          <p:cNvPr id="10" name="Google Shape;294;p8">
            <a:extLst>
              <a:ext uri="{FF2B5EF4-FFF2-40B4-BE49-F238E27FC236}">
                <a16:creationId xmlns:a16="http://schemas.microsoft.com/office/drawing/2014/main" id="{914C7DC3-BCE0-4D99-A4AB-172BB0C469A2}"/>
              </a:ext>
            </a:extLst>
          </p:cNvPr>
          <p:cNvSpPr/>
          <p:nvPr/>
        </p:nvSpPr>
        <p:spPr>
          <a:xfrm>
            <a:off x="-23813" y="5928798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2" name="Google Shape;296;p8">
            <a:extLst>
              <a:ext uri="{FF2B5EF4-FFF2-40B4-BE49-F238E27FC236}">
                <a16:creationId xmlns:a16="http://schemas.microsoft.com/office/drawing/2014/main" id="{DC9AEC41-9671-4510-A6D4-175DD09BF89B}"/>
              </a:ext>
            </a:extLst>
          </p:cNvPr>
          <p:cNvSpPr/>
          <p:nvPr/>
        </p:nvSpPr>
        <p:spPr>
          <a:xfrm rot="8100000">
            <a:off x="1852743" y="5670390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297;p8">
            <a:extLst>
              <a:ext uri="{FF2B5EF4-FFF2-40B4-BE49-F238E27FC236}">
                <a16:creationId xmlns:a16="http://schemas.microsoft.com/office/drawing/2014/main" id="{CB95800E-C938-4492-B9CA-D677F0254CBB}"/>
              </a:ext>
            </a:extLst>
          </p:cNvPr>
          <p:cNvSpPr/>
          <p:nvPr/>
        </p:nvSpPr>
        <p:spPr>
          <a:xfrm rot="8100000">
            <a:off x="6043743" y="6048857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298;p8">
            <a:extLst>
              <a:ext uri="{FF2B5EF4-FFF2-40B4-BE49-F238E27FC236}">
                <a16:creationId xmlns:a16="http://schemas.microsoft.com/office/drawing/2014/main" id="{BEEF6AFC-8BE5-4255-91C0-A19870AECABE}"/>
              </a:ext>
            </a:extLst>
          </p:cNvPr>
          <p:cNvSpPr/>
          <p:nvPr/>
        </p:nvSpPr>
        <p:spPr>
          <a:xfrm rot="8100000">
            <a:off x="7186743" y="6093324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5" name="Google Shape;299;p8">
            <a:extLst>
              <a:ext uri="{FF2B5EF4-FFF2-40B4-BE49-F238E27FC236}">
                <a16:creationId xmlns:a16="http://schemas.microsoft.com/office/drawing/2014/main" id="{669E48F8-4879-4A52-A7AF-760432239847}"/>
              </a:ext>
            </a:extLst>
          </p:cNvPr>
          <p:cNvGrpSpPr/>
          <p:nvPr/>
        </p:nvGrpSpPr>
        <p:grpSpPr>
          <a:xfrm>
            <a:off x="-4764" y="5949732"/>
            <a:ext cx="9167825" cy="793733"/>
            <a:chOff x="-9525" y="4462475"/>
            <a:chExt cx="9167825" cy="595300"/>
          </a:xfrm>
        </p:grpSpPr>
        <p:sp>
          <p:nvSpPr>
            <p:cNvPr id="16" name="Google Shape;300;p8">
              <a:extLst>
                <a:ext uri="{FF2B5EF4-FFF2-40B4-BE49-F238E27FC236}">
                  <a16:creationId xmlns:a16="http://schemas.microsoft.com/office/drawing/2014/main" id="{AD9DD7D9-371B-4B41-9405-1520E3115737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301;p8">
              <a:extLst>
                <a:ext uri="{FF2B5EF4-FFF2-40B4-BE49-F238E27FC236}">
                  <a16:creationId xmlns:a16="http://schemas.microsoft.com/office/drawing/2014/main" id="{EB155A14-6484-459F-A0A7-31549F401E05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302;p8">
              <a:extLst>
                <a:ext uri="{FF2B5EF4-FFF2-40B4-BE49-F238E27FC236}">
                  <a16:creationId xmlns:a16="http://schemas.microsoft.com/office/drawing/2014/main" id="{F80516C3-1A76-4FBC-BCCC-F59AD25482E3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" name="Google Shape;303;p8">
            <a:extLst>
              <a:ext uri="{FF2B5EF4-FFF2-40B4-BE49-F238E27FC236}">
                <a16:creationId xmlns:a16="http://schemas.microsoft.com/office/drawing/2014/main" id="{BAAF659C-83FE-46D7-8A73-C23695E20C5D}"/>
              </a:ext>
            </a:extLst>
          </p:cNvPr>
          <p:cNvGrpSpPr/>
          <p:nvPr/>
        </p:nvGrpSpPr>
        <p:grpSpPr>
          <a:xfrm>
            <a:off x="-38075" y="5924418"/>
            <a:ext cx="9229575" cy="857049"/>
            <a:chOff x="-42837" y="4443488"/>
            <a:chExt cx="9229575" cy="642787"/>
          </a:xfrm>
        </p:grpSpPr>
        <p:sp>
          <p:nvSpPr>
            <p:cNvPr id="20" name="Google Shape;304;p8">
              <a:extLst>
                <a:ext uri="{FF2B5EF4-FFF2-40B4-BE49-F238E27FC236}">
                  <a16:creationId xmlns:a16="http://schemas.microsoft.com/office/drawing/2014/main" id="{6FFFFD01-89DC-4160-ADD3-FFAC5254D987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305;p8">
              <a:extLst>
                <a:ext uri="{FF2B5EF4-FFF2-40B4-BE49-F238E27FC236}">
                  <a16:creationId xmlns:a16="http://schemas.microsoft.com/office/drawing/2014/main" id="{23CC639C-A114-46A2-BFC9-9EB565FCDEB7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306;p8">
              <a:extLst>
                <a:ext uri="{FF2B5EF4-FFF2-40B4-BE49-F238E27FC236}">
                  <a16:creationId xmlns:a16="http://schemas.microsoft.com/office/drawing/2014/main" id="{B56FA503-608A-4573-B0F9-C778497A1265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307;p8">
              <a:extLst>
                <a:ext uri="{FF2B5EF4-FFF2-40B4-BE49-F238E27FC236}">
                  <a16:creationId xmlns:a16="http://schemas.microsoft.com/office/drawing/2014/main" id="{7F728FBE-3909-4046-AD73-48E4F3EB3EE7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308;p8">
              <a:extLst>
                <a:ext uri="{FF2B5EF4-FFF2-40B4-BE49-F238E27FC236}">
                  <a16:creationId xmlns:a16="http://schemas.microsoft.com/office/drawing/2014/main" id="{560CEE67-101A-4CFA-B0C2-0B747E9A2D3E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309;p8">
              <a:extLst>
                <a:ext uri="{FF2B5EF4-FFF2-40B4-BE49-F238E27FC236}">
                  <a16:creationId xmlns:a16="http://schemas.microsoft.com/office/drawing/2014/main" id="{C87E1695-7EA4-418F-ACDF-526B225A8CBD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310;p8">
              <a:extLst>
                <a:ext uri="{FF2B5EF4-FFF2-40B4-BE49-F238E27FC236}">
                  <a16:creationId xmlns:a16="http://schemas.microsoft.com/office/drawing/2014/main" id="{F62E42DE-686C-48AB-82B0-BD5931E18468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311;p8">
              <a:extLst>
                <a:ext uri="{FF2B5EF4-FFF2-40B4-BE49-F238E27FC236}">
                  <a16:creationId xmlns:a16="http://schemas.microsoft.com/office/drawing/2014/main" id="{0E1AF4C4-4DF8-4556-BB48-42F5F0067CE9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312;p8">
              <a:extLst>
                <a:ext uri="{FF2B5EF4-FFF2-40B4-BE49-F238E27FC236}">
                  <a16:creationId xmlns:a16="http://schemas.microsoft.com/office/drawing/2014/main" id="{1F8E1AFB-018B-4BD0-8344-FFF8315B25B6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313;p8">
              <a:extLst>
                <a:ext uri="{FF2B5EF4-FFF2-40B4-BE49-F238E27FC236}">
                  <a16:creationId xmlns:a16="http://schemas.microsoft.com/office/drawing/2014/main" id="{91564DDB-8D69-4190-8A4B-72407180975C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14;p8">
              <a:extLst>
                <a:ext uri="{FF2B5EF4-FFF2-40B4-BE49-F238E27FC236}">
                  <a16:creationId xmlns:a16="http://schemas.microsoft.com/office/drawing/2014/main" id="{DE46D53D-CBE7-431D-AEED-EFA37A5FFCD3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5;p8">
              <a:extLst>
                <a:ext uri="{FF2B5EF4-FFF2-40B4-BE49-F238E27FC236}">
                  <a16:creationId xmlns:a16="http://schemas.microsoft.com/office/drawing/2014/main" id="{D4B5B4C6-6447-45FF-A86C-D399184EF40B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16;p8">
              <a:extLst>
                <a:ext uri="{FF2B5EF4-FFF2-40B4-BE49-F238E27FC236}">
                  <a16:creationId xmlns:a16="http://schemas.microsoft.com/office/drawing/2014/main" id="{CC15AC6F-098E-4500-A778-A19446D7A9CA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17;p8">
              <a:extLst>
                <a:ext uri="{FF2B5EF4-FFF2-40B4-BE49-F238E27FC236}">
                  <a16:creationId xmlns:a16="http://schemas.microsoft.com/office/drawing/2014/main" id="{340FE600-7978-4A30-8061-2EA6AADAA7C4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18;p8">
              <a:extLst>
                <a:ext uri="{FF2B5EF4-FFF2-40B4-BE49-F238E27FC236}">
                  <a16:creationId xmlns:a16="http://schemas.microsoft.com/office/drawing/2014/main" id="{2EE86541-FA92-4B2B-8555-C2E4958109F2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19;p8">
              <a:extLst>
                <a:ext uri="{FF2B5EF4-FFF2-40B4-BE49-F238E27FC236}">
                  <a16:creationId xmlns:a16="http://schemas.microsoft.com/office/drawing/2014/main" id="{5C7C1514-B117-450E-BC33-C99645A529F3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20;p8">
              <a:extLst>
                <a:ext uri="{FF2B5EF4-FFF2-40B4-BE49-F238E27FC236}">
                  <a16:creationId xmlns:a16="http://schemas.microsoft.com/office/drawing/2014/main" id="{3DBD1C0C-FB07-4486-A336-3EC2ADC1A27A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21;p8">
              <a:extLst>
                <a:ext uri="{FF2B5EF4-FFF2-40B4-BE49-F238E27FC236}">
                  <a16:creationId xmlns:a16="http://schemas.microsoft.com/office/drawing/2014/main" id="{DF8A0EF0-6BD0-4C24-9399-1A5849474BE4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22;p8">
              <a:extLst>
                <a:ext uri="{FF2B5EF4-FFF2-40B4-BE49-F238E27FC236}">
                  <a16:creationId xmlns:a16="http://schemas.microsoft.com/office/drawing/2014/main" id="{00E2E36D-DAA0-4062-A27E-56AAE9F5E2F5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23;p8">
              <a:extLst>
                <a:ext uri="{FF2B5EF4-FFF2-40B4-BE49-F238E27FC236}">
                  <a16:creationId xmlns:a16="http://schemas.microsoft.com/office/drawing/2014/main" id="{60BECFA6-5E3E-4EBE-A1E2-E5C7ABA2BE8D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324;p8">
              <a:extLst>
                <a:ext uri="{FF2B5EF4-FFF2-40B4-BE49-F238E27FC236}">
                  <a16:creationId xmlns:a16="http://schemas.microsoft.com/office/drawing/2014/main" id="{7B212D68-0B71-441F-926F-BDD73EFD3BB7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325;p8">
              <a:extLst>
                <a:ext uri="{FF2B5EF4-FFF2-40B4-BE49-F238E27FC236}">
                  <a16:creationId xmlns:a16="http://schemas.microsoft.com/office/drawing/2014/main" id="{052341A0-87E5-4C49-A6C0-F3AC8E103964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326;p8">
              <a:extLst>
                <a:ext uri="{FF2B5EF4-FFF2-40B4-BE49-F238E27FC236}">
                  <a16:creationId xmlns:a16="http://schemas.microsoft.com/office/drawing/2014/main" id="{12D5B957-70D4-45CC-98FA-EDE85C5DA778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327;p8">
              <a:extLst>
                <a:ext uri="{FF2B5EF4-FFF2-40B4-BE49-F238E27FC236}">
                  <a16:creationId xmlns:a16="http://schemas.microsoft.com/office/drawing/2014/main" id="{57AB8B52-9535-49F6-9345-E6D6DB8B6574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328;p8">
              <a:extLst>
                <a:ext uri="{FF2B5EF4-FFF2-40B4-BE49-F238E27FC236}">
                  <a16:creationId xmlns:a16="http://schemas.microsoft.com/office/drawing/2014/main" id="{DFCF200E-8004-43C9-9178-740298FA08E8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5" name="Google Shape;329;p8">
            <a:extLst>
              <a:ext uri="{FF2B5EF4-FFF2-40B4-BE49-F238E27FC236}">
                <a16:creationId xmlns:a16="http://schemas.microsoft.com/office/drawing/2014/main" id="{17E7B0CB-659A-4EC4-8C2B-2BDDCC49B0B3}"/>
              </a:ext>
            </a:extLst>
          </p:cNvPr>
          <p:cNvSpPr/>
          <p:nvPr/>
        </p:nvSpPr>
        <p:spPr>
          <a:xfrm>
            <a:off x="2995461" y="6114698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330;p8">
            <a:extLst>
              <a:ext uri="{FF2B5EF4-FFF2-40B4-BE49-F238E27FC236}">
                <a16:creationId xmlns:a16="http://schemas.microsoft.com/office/drawing/2014/main" id="{BE35146D-00AA-4738-8FA4-D63B2D9C398E}"/>
              </a:ext>
            </a:extLst>
          </p:cNvPr>
          <p:cNvSpPr/>
          <p:nvPr/>
        </p:nvSpPr>
        <p:spPr>
          <a:xfrm>
            <a:off x="1090461" y="6495698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331;p8">
            <a:extLst>
              <a:ext uri="{FF2B5EF4-FFF2-40B4-BE49-F238E27FC236}">
                <a16:creationId xmlns:a16="http://schemas.microsoft.com/office/drawing/2014/main" id="{2088AE1A-FA00-47C3-B6B1-A2E30E52BE10}"/>
              </a:ext>
            </a:extLst>
          </p:cNvPr>
          <p:cNvSpPr/>
          <p:nvPr/>
        </p:nvSpPr>
        <p:spPr>
          <a:xfrm>
            <a:off x="4900461" y="6021141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" name="Google Shape;332;p8">
            <a:extLst>
              <a:ext uri="{FF2B5EF4-FFF2-40B4-BE49-F238E27FC236}">
                <a16:creationId xmlns:a16="http://schemas.microsoft.com/office/drawing/2014/main" id="{D25AE9D8-FF4A-4F28-BE2B-CE1D3A8BE790}"/>
              </a:ext>
            </a:extLst>
          </p:cNvPr>
          <p:cNvSpPr/>
          <p:nvPr/>
        </p:nvSpPr>
        <p:spPr>
          <a:xfrm rot="8100000">
            <a:off x="8704711" y="5771990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" name="Google Shape;333;p8">
            <a:extLst>
              <a:ext uri="{FF2B5EF4-FFF2-40B4-BE49-F238E27FC236}">
                <a16:creationId xmlns:a16="http://schemas.microsoft.com/office/drawing/2014/main" id="{F798E151-61A6-4D29-B574-73342B01FBAB}"/>
              </a:ext>
            </a:extLst>
          </p:cNvPr>
          <p:cNvSpPr txBox="1">
            <a:spLocks/>
          </p:cNvSpPr>
          <p:nvPr/>
        </p:nvSpPr>
        <p:spPr>
          <a:xfrm>
            <a:off x="10078875" y="3972085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lang="pt-BR" dirty="0"/>
          </a:p>
        </p:txBody>
      </p:sp>
      <p:sp>
        <p:nvSpPr>
          <p:cNvPr id="11" name="Google Shape;295;p8">
            <a:extLst>
              <a:ext uri="{FF2B5EF4-FFF2-40B4-BE49-F238E27FC236}">
                <a16:creationId xmlns:a16="http://schemas.microsoft.com/office/drawing/2014/main" id="{EEE310FA-A8FD-4ECE-B76E-D35342303AF5}"/>
              </a:ext>
            </a:extLst>
          </p:cNvPr>
          <p:cNvSpPr/>
          <p:nvPr/>
        </p:nvSpPr>
        <p:spPr>
          <a:xfrm>
            <a:off x="-23813" y="6102412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55798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84D6349-ED4E-47BA-92A9-2E0887F9BD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73E025-077C-4178-8465-2C990FC1C422}"/>
              </a:ext>
            </a:extLst>
          </p:cNvPr>
          <p:cNvSpPr txBox="1">
            <a:spLocks/>
          </p:cNvSpPr>
          <p:nvPr/>
        </p:nvSpPr>
        <p:spPr>
          <a:xfrm>
            <a:off x="2207834" y="226418"/>
            <a:ext cx="4728329" cy="133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914400"/>
            <a:r>
              <a:rPr lang="pt-BR" sz="4000" kern="0" dirty="0"/>
              <a:t>PROJETOS FUTUROS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CA8224B-62ED-4246-ACDF-8C76D3E8B382}"/>
              </a:ext>
            </a:extLst>
          </p:cNvPr>
          <p:cNvSpPr/>
          <p:nvPr/>
        </p:nvSpPr>
        <p:spPr>
          <a:xfrm>
            <a:off x="902656" y="1770919"/>
            <a:ext cx="7338687" cy="3408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endParaRPr lang="pt-BR" sz="21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  <a:p>
            <a:pPr algn="ctr" defTabSz="1219170">
              <a:lnSpc>
                <a:spcPct val="150000"/>
              </a:lnSpc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 - Coletar mais dados;</a:t>
            </a:r>
          </a:p>
          <a:p>
            <a:pPr marL="342900" indent="-342900" algn="ctr" defTabSz="1219170">
              <a:lnSpc>
                <a:spcPct val="150000"/>
              </a:lnSpc>
              <a:buClr>
                <a:srgbClr val="000000"/>
              </a:buClr>
              <a:buFontTx/>
              <a:buChar char="-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Avaliar novos variáveis;</a:t>
            </a:r>
          </a:p>
          <a:p>
            <a:pPr marL="285750" indent="-285750" algn="ctr" defTabSz="1219170">
              <a:lnSpc>
                <a:spcPct val="150000"/>
              </a:lnSpc>
              <a:buClr>
                <a:srgbClr val="000000"/>
              </a:buClr>
              <a:buFontTx/>
              <a:buChar char="-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Utilizar novos métodos de aprendizado de máquina;</a:t>
            </a:r>
          </a:p>
          <a:p>
            <a:pPr marL="285750" indent="-285750" algn="ctr" defTabSz="1219170">
              <a:lnSpc>
                <a:spcPct val="150000"/>
              </a:lnSpc>
              <a:buClr>
                <a:srgbClr val="000000"/>
              </a:buClr>
              <a:buFontTx/>
              <a:buChar char="-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Inclusão da quantidade de comida produzida;</a:t>
            </a:r>
          </a:p>
          <a:p>
            <a:pPr marL="285750" indent="-285750" algn="ctr" defTabSz="1219170">
              <a:lnSpc>
                <a:spcPct val="150000"/>
              </a:lnSpc>
              <a:buClr>
                <a:srgbClr val="000000"/>
              </a:buClr>
              <a:buFontTx/>
              <a:buChar char="-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Estudar refeitórios onde não há presença obrigatória.</a:t>
            </a:r>
          </a:p>
          <a:p>
            <a:pPr marL="285750" indent="-285750" algn="ctr" defTabSz="1219170">
              <a:buClr>
                <a:srgbClr val="000000"/>
              </a:buClr>
              <a:buFontTx/>
              <a:buChar char="-"/>
            </a:pPr>
            <a:endParaRPr lang="pt-BR" sz="21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  <a:p>
            <a:pPr marL="285750" indent="-285750" algn="ctr" defTabSz="1219170">
              <a:buClr>
                <a:srgbClr val="000000"/>
              </a:buClr>
              <a:buFontTx/>
              <a:buChar char="-"/>
            </a:pP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1789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18</a:t>
            </a:fld>
            <a:endParaRPr lang="pt-BR" kern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CBE4AFC-977E-41C8-A368-79CB3DED71E8}"/>
              </a:ext>
            </a:extLst>
          </p:cNvPr>
          <p:cNvSpPr txBox="1">
            <a:spLocks/>
          </p:cNvSpPr>
          <p:nvPr/>
        </p:nvSpPr>
        <p:spPr>
          <a:xfrm>
            <a:off x="2726831" y="153955"/>
            <a:ext cx="3951216" cy="13319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>
              <a:buClr>
                <a:srgbClr val="00CEF6"/>
              </a:buClr>
              <a:buSzPts val="2000"/>
            </a:pPr>
            <a:r>
              <a:rPr lang="pt-BR" sz="4000" b="1" dirty="0">
                <a:solidFill>
                  <a:srgbClr val="00CEF6"/>
                </a:solidFill>
                <a:latin typeface="Oswald"/>
                <a:sym typeface="Oswald"/>
              </a:rPr>
              <a:t>Referências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8A5C2F-5FA2-4D3A-84CA-813E918EA370}"/>
              </a:ext>
            </a:extLst>
          </p:cNvPr>
          <p:cNvSpPr txBox="1"/>
          <p:nvPr/>
        </p:nvSpPr>
        <p:spPr>
          <a:xfrm>
            <a:off x="433574" y="1744824"/>
            <a:ext cx="8397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COLOG, Boas Práticas na Manipulação de Alimentos, Gestão das Sobras – Como reduzir às Sobras, 2018;</a:t>
            </a:r>
          </a:p>
          <a:p>
            <a:endParaRPr lang="pt-BR" dirty="0"/>
          </a:p>
          <a:p>
            <a:r>
              <a:rPr lang="en-US" dirty="0"/>
              <a:t>FAO - Food Agriculture Organization of the United Nations. Food Loss and Food Waste. </a:t>
            </a:r>
            <a:r>
              <a:rPr lang="pt-BR" dirty="0"/>
              <a:t>2018?. Disponível em: </a:t>
            </a:r>
            <a:r>
              <a:rPr lang="pt-BR" u="sng" dirty="0">
                <a:hlinkClick r:id="rId2"/>
              </a:rPr>
              <a:t>http://www.fao.org/food-loss-and-food-waste/en/</a:t>
            </a:r>
            <a:endParaRPr lang="pt-BR" u="sng" dirty="0"/>
          </a:p>
          <a:p>
            <a:endParaRPr lang="pt-BR" u="sng" dirty="0"/>
          </a:p>
          <a:p>
            <a:r>
              <a:rPr lang="en-US" dirty="0"/>
              <a:t>AWAD, Mariette; KHANNA, Rahul. Efficient Learning Machines: Theories, Concepts, and Applications for Engineers and System Designers. [S. l.]: </a:t>
            </a:r>
            <a:r>
              <a:rPr lang="en-US" dirty="0" err="1"/>
              <a:t>Apress</a:t>
            </a:r>
            <a:r>
              <a:rPr lang="en-US" dirty="0"/>
              <a:t>, 2015. 268 p. ISBN 9781430259909. E-book.</a:t>
            </a:r>
            <a:endParaRPr lang="pt-BR" dirty="0"/>
          </a:p>
          <a:p>
            <a:r>
              <a:rPr lang="en-US" dirty="0"/>
              <a:t> </a:t>
            </a:r>
            <a:endParaRPr lang="pt-BR" dirty="0"/>
          </a:p>
          <a:p>
            <a:r>
              <a:rPr lang="en-US" dirty="0"/>
              <a:t>AWAD, Mariette; KHANNA, Rahul. Efficient Learning Machines: Theories, Concepts, and Applications for Engineers and System Designers. [S. l.]: </a:t>
            </a:r>
            <a:r>
              <a:rPr lang="en-US" dirty="0" err="1"/>
              <a:t>Apress</a:t>
            </a:r>
            <a:r>
              <a:rPr lang="en-US" dirty="0"/>
              <a:t>, 2015. p 4. ISBN 9781430259909. E-book.</a:t>
            </a:r>
          </a:p>
          <a:p>
            <a:endParaRPr lang="en-US" dirty="0"/>
          </a:p>
          <a:p>
            <a:r>
              <a:rPr lang="pt-BR" dirty="0"/>
              <a:t>PEREIRA, D. X. R. </a:t>
            </a:r>
            <a:r>
              <a:rPr lang="pt-BR" dirty="0" err="1"/>
              <a:t>Going</a:t>
            </a:r>
            <a:r>
              <a:rPr lang="pt-BR" dirty="0"/>
              <a:t> zero </a:t>
            </a:r>
            <a:r>
              <a:rPr lang="pt-BR" dirty="0" err="1"/>
              <a:t>waste</a:t>
            </a:r>
            <a:r>
              <a:rPr lang="pt-BR" dirty="0"/>
              <a:t> in </a:t>
            </a:r>
            <a:r>
              <a:rPr lang="pt-BR" dirty="0" err="1"/>
              <a:t>canteens</a:t>
            </a:r>
            <a:r>
              <a:rPr lang="pt-BR" dirty="0"/>
              <a:t>: </a:t>
            </a:r>
            <a:r>
              <a:rPr lang="pt-BR" dirty="0" err="1"/>
              <a:t>Exploring</a:t>
            </a:r>
            <a:r>
              <a:rPr lang="pt-BR" dirty="0"/>
              <a:t> food </a:t>
            </a:r>
            <a:r>
              <a:rPr lang="pt-BR" dirty="0" err="1"/>
              <a:t>demand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data </a:t>
            </a:r>
            <a:r>
              <a:rPr lang="pt-BR" dirty="0" err="1"/>
              <a:t>analytics</a:t>
            </a:r>
            <a:r>
              <a:rPr lang="pt-BR" dirty="0"/>
              <a:t>. Faculdade de Engenharia da Universidade do Porto, 18 de julho de 2018.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9489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25AA50B-DD44-42E3-9BB1-589A7E442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" r="22005" b="2680"/>
          <a:stretch/>
        </p:blipFill>
        <p:spPr>
          <a:xfrm>
            <a:off x="3715525" y="10548"/>
            <a:ext cx="5459205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611434" y="408783"/>
            <a:ext cx="6996600" cy="954400"/>
          </a:xfrm>
        </p:spPr>
        <p:txBody>
          <a:bodyPr/>
          <a:lstStyle/>
          <a:p>
            <a:r>
              <a:rPr lang="pt-BR" sz="4000" dirty="0"/>
              <a:t>CRONOGRAMA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>
          <a:xfrm>
            <a:off x="8543127" y="6475877"/>
            <a:ext cx="548700" cy="4232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2</a:t>
            </a:fld>
            <a:endParaRPr lang="pt-BR" kern="0"/>
          </a:p>
        </p:txBody>
      </p:sp>
      <p:sp>
        <p:nvSpPr>
          <p:cNvPr id="6" name="Retângulo 5"/>
          <p:cNvSpPr/>
          <p:nvPr/>
        </p:nvSpPr>
        <p:spPr>
          <a:xfrm>
            <a:off x="419866" y="1577376"/>
            <a:ext cx="7259364" cy="3929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917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Definição de termos</a:t>
            </a:r>
          </a:p>
          <a:p>
            <a:pPr marL="457200" indent="-457200" defTabSz="121917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Problematização</a:t>
            </a:r>
          </a:p>
          <a:p>
            <a:pPr marL="457200" indent="-457200" defTabSz="121917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Relevância</a:t>
            </a:r>
          </a:p>
          <a:p>
            <a:pPr marL="457200" indent="-457200" defTabSz="121917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Ideia</a:t>
            </a:r>
          </a:p>
          <a:p>
            <a:pPr marL="457200" indent="-457200" defTabSz="121917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Tecnologias</a:t>
            </a:r>
          </a:p>
          <a:p>
            <a:pPr marL="457200" indent="-457200" defTabSz="121917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Argumentos</a:t>
            </a:r>
          </a:p>
          <a:p>
            <a:pPr marL="457200" indent="-457200" defTabSz="121917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Metodologia</a:t>
            </a:r>
          </a:p>
          <a:p>
            <a:pPr marL="457200" indent="-457200" defTabSz="121917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Resultados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A298BC0F-4030-4999-B67D-D8444E2B9751}"/>
              </a:ext>
            </a:extLst>
          </p:cNvPr>
          <p:cNvSpPr txBox="1">
            <a:spLocks/>
          </p:cNvSpPr>
          <p:nvPr/>
        </p:nvSpPr>
        <p:spPr>
          <a:xfrm>
            <a:off x="8567190" y="6445348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2</a:t>
            </a:fld>
            <a:endParaRPr lang="pt-BR" kern="0"/>
          </a:p>
        </p:txBody>
      </p:sp>
      <p:sp>
        <p:nvSpPr>
          <p:cNvPr id="8" name="Google Shape;294;p8">
            <a:extLst>
              <a:ext uri="{FF2B5EF4-FFF2-40B4-BE49-F238E27FC236}">
                <a16:creationId xmlns:a16="http://schemas.microsoft.com/office/drawing/2014/main" id="{BAD2450D-62E2-4699-A8FD-FD49EA8F5E93}"/>
              </a:ext>
            </a:extLst>
          </p:cNvPr>
          <p:cNvSpPr/>
          <p:nvPr/>
        </p:nvSpPr>
        <p:spPr>
          <a:xfrm>
            <a:off x="-18159" y="5939448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9" name="Google Shape;297;p8">
            <a:extLst>
              <a:ext uri="{FF2B5EF4-FFF2-40B4-BE49-F238E27FC236}">
                <a16:creationId xmlns:a16="http://schemas.microsoft.com/office/drawing/2014/main" id="{C4F1FFD6-8DD8-4A3F-BFD7-C182E9AC6368}"/>
              </a:ext>
            </a:extLst>
          </p:cNvPr>
          <p:cNvSpPr/>
          <p:nvPr/>
        </p:nvSpPr>
        <p:spPr>
          <a:xfrm rot="8100000">
            <a:off x="6049397" y="6059507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298;p8">
            <a:extLst>
              <a:ext uri="{FF2B5EF4-FFF2-40B4-BE49-F238E27FC236}">
                <a16:creationId xmlns:a16="http://schemas.microsoft.com/office/drawing/2014/main" id="{E22E47A5-149E-4F63-AC0B-7DFE514755A4}"/>
              </a:ext>
            </a:extLst>
          </p:cNvPr>
          <p:cNvSpPr/>
          <p:nvPr/>
        </p:nvSpPr>
        <p:spPr>
          <a:xfrm rot="8100000">
            <a:off x="7192397" y="6103974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1" name="Google Shape;299;p8">
            <a:extLst>
              <a:ext uri="{FF2B5EF4-FFF2-40B4-BE49-F238E27FC236}">
                <a16:creationId xmlns:a16="http://schemas.microsoft.com/office/drawing/2014/main" id="{2C9F0F24-F39F-40CE-89B7-86104425A4DB}"/>
              </a:ext>
            </a:extLst>
          </p:cNvPr>
          <p:cNvGrpSpPr/>
          <p:nvPr/>
        </p:nvGrpSpPr>
        <p:grpSpPr>
          <a:xfrm>
            <a:off x="890" y="5960382"/>
            <a:ext cx="9167825" cy="793733"/>
            <a:chOff x="-9525" y="4462475"/>
            <a:chExt cx="9167825" cy="595300"/>
          </a:xfrm>
        </p:grpSpPr>
        <p:sp>
          <p:nvSpPr>
            <p:cNvPr id="12" name="Google Shape;300;p8">
              <a:extLst>
                <a:ext uri="{FF2B5EF4-FFF2-40B4-BE49-F238E27FC236}">
                  <a16:creationId xmlns:a16="http://schemas.microsoft.com/office/drawing/2014/main" id="{59372536-073C-4CF2-9039-2865D5C4A447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301;p8">
              <a:extLst>
                <a:ext uri="{FF2B5EF4-FFF2-40B4-BE49-F238E27FC236}">
                  <a16:creationId xmlns:a16="http://schemas.microsoft.com/office/drawing/2014/main" id="{96BA1F19-3319-492E-9C41-73D448AECA1E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302;p8">
              <a:extLst>
                <a:ext uri="{FF2B5EF4-FFF2-40B4-BE49-F238E27FC236}">
                  <a16:creationId xmlns:a16="http://schemas.microsoft.com/office/drawing/2014/main" id="{EB4727B2-A824-4421-B06E-78B5861D2EAB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5" name="Google Shape;303;p8">
            <a:extLst>
              <a:ext uri="{FF2B5EF4-FFF2-40B4-BE49-F238E27FC236}">
                <a16:creationId xmlns:a16="http://schemas.microsoft.com/office/drawing/2014/main" id="{AF48A1E8-39BB-4185-BF30-720D96E68F4E}"/>
              </a:ext>
            </a:extLst>
          </p:cNvPr>
          <p:cNvGrpSpPr/>
          <p:nvPr/>
        </p:nvGrpSpPr>
        <p:grpSpPr>
          <a:xfrm>
            <a:off x="-32421" y="5935068"/>
            <a:ext cx="9229575" cy="857049"/>
            <a:chOff x="-42837" y="4443488"/>
            <a:chExt cx="9229575" cy="642787"/>
          </a:xfrm>
        </p:grpSpPr>
        <p:sp>
          <p:nvSpPr>
            <p:cNvPr id="16" name="Google Shape;304;p8">
              <a:extLst>
                <a:ext uri="{FF2B5EF4-FFF2-40B4-BE49-F238E27FC236}">
                  <a16:creationId xmlns:a16="http://schemas.microsoft.com/office/drawing/2014/main" id="{09A0634D-3507-42E0-B16B-A2B78F9E9C5E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305;p8">
              <a:extLst>
                <a:ext uri="{FF2B5EF4-FFF2-40B4-BE49-F238E27FC236}">
                  <a16:creationId xmlns:a16="http://schemas.microsoft.com/office/drawing/2014/main" id="{2C27ADE9-D8A5-41C0-AC12-6B5F7873AFE2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306;p8">
              <a:extLst>
                <a:ext uri="{FF2B5EF4-FFF2-40B4-BE49-F238E27FC236}">
                  <a16:creationId xmlns:a16="http://schemas.microsoft.com/office/drawing/2014/main" id="{7C301BC6-C67C-435F-96D3-30F049141110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307;p8">
              <a:extLst>
                <a:ext uri="{FF2B5EF4-FFF2-40B4-BE49-F238E27FC236}">
                  <a16:creationId xmlns:a16="http://schemas.microsoft.com/office/drawing/2014/main" id="{DBF413A8-E1A5-47EF-97E6-AFA59CFC5C00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308;p8">
              <a:extLst>
                <a:ext uri="{FF2B5EF4-FFF2-40B4-BE49-F238E27FC236}">
                  <a16:creationId xmlns:a16="http://schemas.microsoft.com/office/drawing/2014/main" id="{7C77A525-ECF0-4272-84C4-AC89531B4D32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309;p8">
              <a:extLst>
                <a:ext uri="{FF2B5EF4-FFF2-40B4-BE49-F238E27FC236}">
                  <a16:creationId xmlns:a16="http://schemas.microsoft.com/office/drawing/2014/main" id="{B7001E91-ADF8-4D68-9088-C7A848FD11A5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310;p8">
              <a:extLst>
                <a:ext uri="{FF2B5EF4-FFF2-40B4-BE49-F238E27FC236}">
                  <a16:creationId xmlns:a16="http://schemas.microsoft.com/office/drawing/2014/main" id="{1034FE9B-E756-4BE7-8D5C-AB5ED450E8FB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311;p8">
              <a:extLst>
                <a:ext uri="{FF2B5EF4-FFF2-40B4-BE49-F238E27FC236}">
                  <a16:creationId xmlns:a16="http://schemas.microsoft.com/office/drawing/2014/main" id="{A2FB159E-AC47-4760-98E2-D2734EB58140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312;p8">
              <a:extLst>
                <a:ext uri="{FF2B5EF4-FFF2-40B4-BE49-F238E27FC236}">
                  <a16:creationId xmlns:a16="http://schemas.microsoft.com/office/drawing/2014/main" id="{17246B3B-1B7F-4D32-86D9-5AB54A833786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313;p8">
              <a:extLst>
                <a:ext uri="{FF2B5EF4-FFF2-40B4-BE49-F238E27FC236}">
                  <a16:creationId xmlns:a16="http://schemas.microsoft.com/office/drawing/2014/main" id="{C64FE688-CAC3-43F0-B3CE-10EC9B2C606D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314;p8">
              <a:extLst>
                <a:ext uri="{FF2B5EF4-FFF2-40B4-BE49-F238E27FC236}">
                  <a16:creationId xmlns:a16="http://schemas.microsoft.com/office/drawing/2014/main" id="{BA0CB1DC-41E1-4910-BA91-AA42A5D0A323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315;p8">
              <a:extLst>
                <a:ext uri="{FF2B5EF4-FFF2-40B4-BE49-F238E27FC236}">
                  <a16:creationId xmlns:a16="http://schemas.microsoft.com/office/drawing/2014/main" id="{C382A173-0256-4756-9FDC-3C6ABEBE2713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316;p8">
              <a:extLst>
                <a:ext uri="{FF2B5EF4-FFF2-40B4-BE49-F238E27FC236}">
                  <a16:creationId xmlns:a16="http://schemas.microsoft.com/office/drawing/2014/main" id="{ABEBEB42-91F3-4BC8-B60E-C573BF66D602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317;p8">
              <a:extLst>
                <a:ext uri="{FF2B5EF4-FFF2-40B4-BE49-F238E27FC236}">
                  <a16:creationId xmlns:a16="http://schemas.microsoft.com/office/drawing/2014/main" id="{4A47D22B-1175-4962-A628-5AD4A193A5EB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18;p8">
              <a:extLst>
                <a:ext uri="{FF2B5EF4-FFF2-40B4-BE49-F238E27FC236}">
                  <a16:creationId xmlns:a16="http://schemas.microsoft.com/office/drawing/2014/main" id="{8946F171-D6A2-4FF9-9C4F-E38B722AFEA7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9;p8">
              <a:extLst>
                <a:ext uri="{FF2B5EF4-FFF2-40B4-BE49-F238E27FC236}">
                  <a16:creationId xmlns:a16="http://schemas.microsoft.com/office/drawing/2014/main" id="{0F793E23-C206-4FF9-9C45-CC46E368BD6A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0;p8">
              <a:extLst>
                <a:ext uri="{FF2B5EF4-FFF2-40B4-BE49-F238E27FC236}">
                  <a16:creationId xmlns:a16="http://schemas.microsoft.com/office/drawing/2014/main" id="{7BB72891-5536-4A8A-8BCD-21421C14AD54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21;p8">
              <a:extLst>
                <a:ext uri="{FF2B5EF4-FFF2-40B4-BE49-F238E27FC236}">
                  <a16:creationId xmlns:a16="http://schemas.microsoft.com/office/drawing/2014/main" id="{C3BC07B5-1553-4753-A6A7-7DFBBABE8A66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22;p8">
              <a:extLst>
                <a:ext uri="{FF2B5EF4-FFF2-40B4-BE49-F238E27FC236}">
                  <a16:creationId xmlns:a16="http://schemas.microsoft.com/office/drawing/2014/main" id="{7749C160-C16C-4642-98DF-18F6C36B8297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23;p8">
              <a:extLst>
                <a:ext uri="{FF2B5EF4-FFF2-40B4-BE49-F238E27FC236}">
                  <a16:creationId xmlns:a16="http://schemas.microsoft.com/office/drawing/2014/main" id="{1B840147-4BD1-4A03-9A5C-4A3A26C837B4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24;p8">
              <a:extLst>
                <a:ext uri="{FF2B5EF4-FFF2-40B4-BE49-F238E27FC236}">
                  <a16:creationId xmlns:a16="http://schemas.microsoft.com/office/drawing/2014/main" id="{44642A68-FD58-4C80-9FB9-8F195B541270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25;p8">
              <a:extLst>
                <a:ext uri="{FF2B5EF4-FFF2-40B4-BE49-F238E27FC236}">
                  <a16:creationId xmlns:a16="http://schemas.microsoft.com/office/drawing/2014/main" id="{DEDD77BA-9EB4-4DA7-924F-825F3D962C18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26;p8">
              <a:extLst>
                <a:ext uri="{FF2B5EF4-FFF2-40B4-BE49-F238E27FC236}">
                  <a16:creationId xmlns:a16="http://schemas.microsoft.com/office/drawing/2014/main" id="{E78AB4EB-B532-4BE2-94B3-CCD4B118B29F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27;p8">
              <a:extLst>
                <a:ext uri="{FF2B5EF4-FFF2-40B4-BE49-F238E27FC236}">
                  <a16:creationId xmlns:a16="http://schemas.microsoft.com/office/drawing/2014/main" id="{6BE29112-E037-4538-829B-089EF8FA8C57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328;p8">
              <a:extLst>
                <a:ext uri="{FF2B5EF4-FFF2-40B4-BE49-F238E27FC236}">
                  <a16:creationId xmlns:a16="http://schemas.microsoft.com/office/drawing/2014/main" id="{1ECC9B35-04E6-4D6C-8361-D87E339D92D5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1" name="Google Shape;329;p8">
            <a:extLst>
              <a:ext uri="{FF2B5EF4-FFF2-40B4-BE49-F238E27FC236}">
                <a16:creationId xmlns:a16="http://schemas.microsoft.com/office/drawing/2014/main" id="{BE352F90-E435-4B9E-B4AB-F83E3828BFDB}"/>
              </a:ext>
            </a:extLst>
          </p:cNvPr>
          <p:cNvSpPr/>
          <p:nvPr/>
        </p:nvSpPr>
        <p:spPr>
          <a:xfrm>
            <a:off x="3001115" y="6125348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" name="Google Shape;330;p8">
            <a:extLst>
              <a:ext uri="{FF2B5EF4-FFF2-40B4-BE49-F238E27FC236}">
                <a16:creationId xmlns:a16="http://schemas.microsoft.com/office/drawing/2014/main" id="{98B383A5-F846-4187-AA43-E3F52336CEE3}"/>
              </a:ext>
            </a:extLst>
          </p:cNvPr>
          <p:cNvSpPr/>
          <p:nvPr/>
        </p:nvSpPr>
        <p:spPr>
          <a:xfrm>
            <a:off x="1096115" y="6506348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" name="Google Shape;331;p8">
            <a:extLst>
              <a:ext uri="{FF2B5EF4-FFF2-40B4-BE49-F238E27FC236}">
                <a16:creationId xmlns:a16="http://schemas.microsoft.com/office/drawing/2014/main" id="{9EE22B70-657E-4FC4-8B4F-D4B008CA1731}"/>
              </a:ext>
            </a:extLst>
          </p:cNvPr>
          <p:cNvSpPr/>
          <p:nvPr/>
        </p:nvSpPr>
        <p:spPr>
          <a:xfrm>
            <a:off x="4906115" y="6031791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333;p8">
            <a:extLst>
              <a:ext uri="{FF2B5EF4-FFF2-40B4-BE49-F238E27FC236}">
                <a16:creationId xmlns:a16="http://schemas.microsoft.com/office/drawing/2014/main" id="{D83397BC-A99F-4767-97EE-9B9DD2F47EF0}"/>
              </a:ext>
            </a:extLst>
          </p:cNvPr>
          <p:cNvSpPr txBox="1">
            <a:spLocks/>
          </p:cNvSpPr>
          <p:nvPr/>
        </p:nvSpPr>
        <p:spPr>
          <a:xfrm>
            <a:off x="8567190" y="6445348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45" name="Google Shape;295;p8">
            <a:extLst>
              <a:ext uri="{FF2B5EF4-FFF2-40B4-BE49-F238E27FC236}">
                <a16:creationId xmlns:a16="http://schemas.microsoft.com/office/drawing/2014/main" id="{8ADFABDD-D02F-42CA-A5D2-FDE0350987FD}"/>
              </a:ext>
            </a:extLst>
          </p:cNvPr>
          <p:cNvSpPr/>
          <p:nvPr/>
        </p:nvSpPr>
        <p:spPr>
          <a:xfrm>
            <a:off x="-18159" y="6121460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020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2CC77D23-F917-4A45-980D-08EDAB1F91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8" b="100000" l="9995" r="89954">
                        <a14:foregroundMark x1="53323" y1="90966" x2="23440" y2="85689"/>
                        <a14:foregroundMark x1="56317" y1="82469" x2="25824" y2="78265"/>
                        <a14:foregroundMark x1="23135" y1="68247" x2="23135" y2="61896"/>
                        <a14:foregroundMark x1="23846" y1="63685" x2="24201" y2="45707"/>
                        <a14:foregroundMark x1="38762" y1="40787" x2="34399" y2="38819"/>
                        <a14:foregroundMark x1="34602" y1="39624" x2="25977" y2="42397"/>
                        <a14:foregroundMark x1="24049" y1="47138" x2="25317" y2="43381"/>
                        <a14:foregroundMark x1="22933" y1="68873" x2="23186" y2="52236"/>
                        <a14:foregroundMark x1="43125" y1="43918" x2="45358" y2="28712"/>
                        <a14:foregroundMark x1="58498" y1="37388" x2="55911" y2="38014"/>
                        <a14:foregroundMark x1="52917" y1="45528" x2="55251" y2="38819"/>
                        <a14:foregroundMark x1="74226" y1="68336" x2="71487" y2="63596"/>
                        <a14:backgroundMark x1="38762" y1="37835" x2="25875" y2="37388"/>
                        <a14:backgroundMark x1="53019" y1="36852" x2="52106" y2="44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78"/>
          <a:stretch/>
        </p:blipFill>
        <p:spPr>
          <a:xfrm>
            <a:off x="5344324" y="4194486"/>
            <a:ext cx="3941314" cy="2408501"/>
          </a:xfrm>
          <a:prstGeom prst="rect">
            <a:avLst/>
          </a:prstGeom>
        </p:spPr>
      </p:pic>
      <p:sp>
        <p:nvSpPr>
          <p:cNvPr id="46" name="Título 1"/>
          <p:cNvSpPr txBox="1">
            <a:spLocks/>
          </p:cNvSpPr>
          <p:nvPr/>
        </p:nvSpPr>
        <p:spPr>
          <a:xfrm>
            <a:off x="376514" y="-286602"/>
            <a:ext cx="3429000" cy="214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914400"/>
            <a:r>
              <a:rPr lang="pt-BR" sz="4000" kern="0" dirty="0"/>
              <a:t>O QUE É DESPERDÍCIO?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E95BDE-1EFE-4D29-BFEB-44C9A346EE7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85325" y="3830196"/>
            <a:ext cx="4362680" cy="1115114"/>
          </a:xfrm>
        </p:spPr>
        <p:txBody>
          <a:bodyPr/>
          <a:lstStyle/>
          <a:p>
            <a:r>
              <a:rPr lang="pt-BR" b="1" dirty="0"/>
              <a:t>Sobra Limpa</a:t>
            </a:r>
          </a:p>
          <a:p>
            <a:pPr marL="126997" indent="0">
              <a:buNone/>
            </a:pPr>
            <a:endParaRPr lang="pt-BR" b="1" dirty="0"/>
          </a:p>
          <a:p>
            <a:r>
              <a:rPr lang="pt-BR" b="1" dirty="0"/>
              <a:t>Sobra suja ou resto ingesta</a:t>
            </a:r>
            <a:endParaRPr lang="pt-BR" dirty="0"/>
          </a:p>
        </p:txBody>
      </p:sp>
      <p:sp>
        <p:nvSpPr>
          <p:cNvPr id="47" name="Retângulo 46"/>
          <p:cNvSpPr/>
          <p:nvPr/>
        </p:nvSpPr>
        <p:spPr>
          <a:xfrm>
            <a:off x="119959" y="2205684"/>
            <a:ext cx="37425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9170">
              <a:buClr>
                <a:srgbClr val="000000"/>
              </a:buClr>
              <a:buFont typeface="+mj-lt"/>
              <a:buAutoNum type="arabicParenR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Despesa ou gasto exagerado; esbanjamento.</a:t>
            </a: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arenR"/>
            </a:pPr>
            <a:endParaRPr lang="pt-BR" sz="21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arenR"/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Uso sem proveito; perda.</a:t>
            </a:r>
          </a:p>
          <a:p>
            <a:pPr algn="r" defTabSz="1219170">
              <a:buClr>
                <a:srgbClr val="000000"/>
              </a:buClr>
            </a:pPr>
            <a:r>
              <a:rPr 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(Dicionário Aurélio, 2010)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1A3C64-03DB-469A-B59A-7536BF5306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4060" y="6442218"/>
            <a:ext cx="548700" cy="4232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3</a:t>
            </a:fld>
            <a:endParaRPr lang="pt-BR" kern="0"/>
          </a:p>
        </p:txBody>
      </p:sp>
      <p:sp>
        <p:nvSpPr>
          <p:cNvPr id="52" name="Google Shape;294;p8">
            <a:extLst>
              <a:ext uri="{FF2B5EF4-FFF2-40B4-BE49-F238E27FC236}">
                <a16:creationId xmlns:a16="http://schemas.microsoft.com/office/drawing/2014/main" id="{9008A0FE-16E1-4D39-B043-9B2DD24EE64A}"/>
              </a:ext>
            </a:extLst>
          </p:cNvPr>
          <p:cNvSpPr/>
          <p:nvPr/>
        </p:nvSpPr>
        <p:spPr>
          <a:xfrm>
            <a:off x="-21289" y="5936318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54" name="Google Shape;297;p8">
            <a:extLst>
              <a:ext uri="{FF2B5EF4-FFF2-40B4-BE49-F238E27FC236}">
                <a16:creationId xmlns:a16="http://schemas.microsoft.com/office/drawing/2014/main" id="{FB533D47-9A25-42AC-B6EC-03B301B627CC}"/>
              </a:ext>
            </a:extLst>
          </p:cNvPr>
          <p:cNvSpPr/>
          <p:nvPr/>
        </p:nvSpPr>
        <p:spPr>
          <a:xfrm rot="8100000">
            <a:off x="6046267" y="6056377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5" name="Google Shape;298;p8">
            <a:extLst>
              <a:ext uri="{FF2B5EF4-FFF2-40B4-BE49-F238E27FC236}">
                <a16:creationId xmlns:a16="http://schemas.microsoft.com/office/drawing/2014/main" id="{DE90AE61-8661-4256-A864-BEC7BE13A95F}"/>
              </a:ext>
            </a:extLst>
          </p:cNvPr>
          <p:cNvSpPr/>
          <p:nvPr/>
        </p:nvSpPr>
        <p:spPr>
          <a:xfrm rot="8100000">
            <a:off x="7189267" y="6100844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6" name="Google Shape;299;p8">
            <a:extLst>
              <a:ext uri="{FF2B5EF4-FFF2-40B4-BE49-F238E27FC236}">
                <a16:creationId xmlns:a16="http://schemas.microsoft.com/office/drawing/2014/main" id="{188B4B89-255A-42F6-AE81-6C06043F09D4}"/>
              </a:ext>
            </a:extLst>
          </p:cNvPr>
          <p:cNvGrpSpPr/>
          <p:nvPr/>
        </p:nvGrpSpPr>
        <p:grpSpPr>
          <a:xfrm>
            <a:off x="-2240" y="5957252"/>
            <a:ext cx="9167825" cy="793733"/>
            <a:chOff x="-9525" y="4462475"/>
            <a:chExt cx="9167825" cy="595300"/>
          </a:xfrm>
        </p:grpSpPr>
        <p:sp>
          <p:nvSpPr>
            <p:cNvPr id="57" name="Google Shape;300;p8">
              <a:extLst>
                <a:ext uri="{FF2B5EF4-FFF2-40B4-BE49-F238E27FC236}">
                  <a16:creationId xmlns:a16="http://schemas.microsoft.com/office/drawing/2014/main" id="{1D4015BA-5FE7-4F10-8CB9-0CCF5533BBD8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" name="Google Shape;301;p8">
              <a:extLst>
                <a:ext uri="{FF2B5EF4-FFF2-40B4-BE49-F238E27FC236}">
                  <a16:creationId xmlns:a16="http://schemas.microsoft.com/office/drawing/2014/main" id="{A33B8AF8-4E2A-4CC0-933A-A71955D47A45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302;p8">
              <a:extLst>
                <a:ext uri="{FF2B5EF4-FFF2-40B4-BE49-F238E27FC236}">
                  <a16:creationId xmlns:a16="http://schemas.microsoft.com/office/drawing/2014/main" id="{1B6BBEA9-0E63-42A0-9109-98211362596F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0" name="Google Shape;303;p8">
            <a:extLst>
              <a:ext uri="{FF2B5EF4-FFF2-40B4-BE49-F238E27FC236}">
                <a16:creationId xmlns:a16="http://schemas.microsoft.com/office/drawing/2014/main" id="{6E8FAA05-41F4-4C1B-9F10-12319CC31174}"/>
              </a:ext>
            </a:extLst>
          </p:cNvPr>
          <p:cNvGrpSpPr/>
          <p:nvPr/>
        </p:nvGrpSpPr>
        <p:grpSpPr>
          <a:xfrm>
            <a:off x="-35551" y="5931938"/>
            <a:ext cx="9229575" cy="857049"/>
            <a:chOff x="-42837" y="4443488"/>
            <a:chExt cx="9229575" cy="642787"/>
          </a:xfrm>
        </p:grpSpPr>
        <p:sp>
          <p:nvSpPr>
            <p:cNvPr id="61" name="Google Shape;304;p8">
              <a:extLst>
                <a:ext uri="{FF2B5EF4-FFF2-40B4-BE49-F238E27FC236}">
                  <a16:creationId xmlns:a16="http://schemas.microsoft.com/office/drawing/2014/main" id="{962BB193-59C3-450D-8DD4-594AC2D4E6A1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305;p8">
              <a:extLst>
                <a:ext uri="{FF2B5EF4-FFF2-40B4-BE49-F238E27FC236}">
                  <a16:creationId xmlns:a16="http://schemas.microsoft.com/office/drawing/2014/main" id="{485CBC51-8AD5-4CA4-A6E1-C2A35F040513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306;p8">
              <a:extLst>
                <a:ext uri="{FF2B5EF4-FFF2-40B4-BE49-F238E27FC236}">
                  <a16:creationId xmlns:a16="http://schemas.microsoft.com/office/drawing/2014/main" id="{8891BAD3-C9E3-4B44-9FB1-75C99CB1A3AA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307;p8">
              <a:extLst>
                <a:ext uri="{FF2B5EF4-FFF2-40B4-BE49-F238E27FC236}">
                  <a16:creationId xmlns:a16="http://schemas.microsoft.com/office/drawing/2014/main" id="{EA1C6069-BB7A-47B8-9271-B0275D0476F7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308;p8">
              <a:extLst>
                <a:ext uri="{FF2B5EF4-FFF2-40B4-BE49-F238E27FC236}">
                  <a16:creationId xmlns:a16="http://schemas.microsoft.com/office/drawing/2014/main" id="{5096CBB0-AD9D-4FD0-AE5A-FEC0B8A4E90C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309;p8">
              <a:extLst>
                <a:ext uri="{FF2B5EF4-FFF2-40B4-BE49-F238E27FC236}">
                  <a16:creationId xmlns:a16="http://schemas.microsoft.com/office/drawing/2014/main" id="{FE0FBADC-7744-489C-AA71-D8340E81799D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310;p8">
              <a:extLst>
                <a:ext uri="{FF2B5EF4-FFF2-40B4-BE49-F238E27FC236}">
                  <a16:creationId xmlns:a16="http://schemas.microsoft.com/office/drawing/2014/main" id="{F6A181D8-4CBF-4158-86A2-0279187A1359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311;p8">
              <a:extLst>
                <a:ext uri="{FF2B5EF4-FFF2-40B4-BE49-F238E27FC236}">
                  <a16:creationId xmlns:a16="http://schemas.microsoft.com/office/drawing/2014/main" id="{F1609557-59E5-4EC5-B00D-B7BCB225A115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312;p8">
              <a:extLst>
                <a:ext uri="{FF2B5EF4-FFF2-40B4-BE49-F238E27FC236}">
                  <a16:creationId xmlns:a16="http://schemas.microsoft.com/office/drawing/2014/main" id="{CDC4E7E1-075D-42DA-8FEA-16EAEFF9E40C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313;p8">
              <a:extLst>
                <a:ext uri="{FF2B5EF4-FFF2-40B4-BE49-F238E27FC236}">
                  <a16:creationId xmlns:a16="http://schemas.microsoft.com/office/drawing/2014/main" id="{D2812744-AFB6-42E6-8A74-31F20D528CB2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314;p8">
              <a:extLst>
                <a:ext uri="{FF2B5EF4-FFF2-40B4-BE49-F238E27FC236}">
                  <a16:creationId xmlns:a16="http://schemas.microsoft.com/office/drawing/2014/main" id="{A8493E1E-9B1D-4B48-AA52-D27D90EC60E7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315;p8">
              <a:extLst>
                <a:ext uri="{FF2B5EF4-FFF2-40B4-BE49-F238E27FC236}">
                  <a16:creationId xmlns:a16="http://schemas.microsoft.com/office/drawing/2014/main" id="{D348571F-B966-425C-B742-EB8EFCA9C355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316;p8">
              <a:extLst>
                <a:ext uri="{FF2B5EF4-FFF2-40B4-BE49-F238E27FC236}">
                  <a16:creationId xmlns:a16="http://schemas.microsoft.com/office/drawing/2014/main" id="{B33287C1-B16C-4959-9C01-5995CB368AE2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317;p8">
              <a:extLst>
                <a:ext uri="{FF2B5EF4-FFF2-40B4-BE49-F238E27FC236}">
                  <a16:creationId xmlns:a16="http://schemas.microsoft.com/office/drawing/2014/main" id="{E1BE99E9-D332-4767-84E0-0C3AFD690340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318;p8">
              <a:extLst>
                <a:ext uri="{FF2B5EF4-FFF2-40B4-BE49-F238E27FC236}">
                  <a16:creationId xmlns:a16="http://schemas.microsoft.com/office/drawing/2014/main" id="{DC0B7570-1EAE-4356-8BDC-75417A800E3D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319;p8">
              <a:extLst>
                <a:ext uri="{FF2B5EF4-FFF2-40B4-BE49-F238E27FC236}">
                  <a16:creationId xmlns:a16="http://schemas.microsoft.com/office/drawing/2014/main" id="{48C92DA5-98AD-4065-983A-2052F6CFDD00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320;p8">
              <a:extLst>
                <a:ext uri="{FF2B5EF4-FFF2-40B4-BE49-F238E27FC236}">
                  <a16:creationId xmlns:a16="http://schemas.microsoft.com/office/drawing/2014/main" id="{C28CB14D-5357-4802-8D6B-604E8AF1A7EC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321;p8">
              <a:extLst>
                <a:ext uri="{FF2B5EF4-FFF2-40B4-BE49-F238E27FC236}">
                  <a16:creationId xmlns:a16="http://schemas.microsoft.com/office/drawing/2014/main" id="{6D72B761-546F-4716-A858-475C23C08D64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322;p8">
              <a:extLst>
                <a:ext uri="{FF2B5EF4-FFF2-40B4-BE49-F238E27FC236}">
                  <a16:creationId xmlns:a16="http://schemas.microsoft.com/office/drawing/2014/main" id="{9A1CD6C4-56F3-4CF8-81C2-6C338CCD4840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323;p8">
              <a:extLst>
                <a:ext uri="{FF2B5EF4-FFF2-40B4-BE49-F238E27FC236}">
                  <a16:creationId xmlns:a16="http://schemas.microsoft.com/office/drawing/2014/main" id="{B9E0DEB6-5705-48EB-BC21-205F44E2795E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324;p8">
              <a:extLst>
                <a:ext uri="{FF2B5EF4-FFF2-40B4-BE49-F238E27FC236}">
                  <a16:creationId xmlns:a16="http://schemas.microsoft.com/office/drawing/2014/main" id="{061ACE30-5576-462B-AAD5-44478282DE32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325;p8">
              <a:extLst>
                <a:ext uri="{FF2B5EF4-FFF2-40B4-BE49-F238E27FC236}">
                  <a16:creationId xmlns:a16="http://schemas.microsoft.com/office/drawing/2014/main" id="{F94BAE8E-9761-46FE-9122-AD033255272F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326;p8">
              <a:extLst>
                <a:ext uri="{FF2B5EF4-FFF2-40B4-BE49-F238E27FC236}">
                  <a16:creationId xmlns:a16="http://schemas.microsoft.com/office/drawing/2014/main" id="{E6D3D1C7-E318-4062-A9CD-84553694709E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327;p8">
              <a:extLst>
                <a:ext uri="{FF2B5EF4-FFF2-40B4-BE49-F238E27FC236}">
                  <a16:creationId xmlns:a16="http://schemas.microsoft.com/office/drawing/2014/main" id="{1E167280-D717-42AD-A63D-53012845A576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328;p8">
              <a:extLst>
                <a:ext uri="{FF2B5EF4-FFF2-40B4-BE49-F238E27FC236}">
                  <a16:creationId xmlns:a16="http://schemas.microsoft.com/office/drawing/2014/main" id="{6CF32787-B3B7-43BB-AA06-3147442270B7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6" name="Google Shape;329;p8">
            <a:extLst>
              <a:ext uri="{FF2B5EF4-FFF2-40B4-BE49-F238E27FC236}">
                <a16:creationId xmlns:a16="http://schemas.microsoft.com/office/drawing/2014/main" id="{B309B0A7-98FE-4C81-BAB2-2C0C74CAB7BE}"/>
              </a:ext>
            </a:extLst>
          </p:cNvPr>
          <p:cNvSpPr/>
          <p:nvPr/>
        </p:nvSpPr>
        <p:spPr>
          <a:xfrm>
            <a:off x="2997985" y="6122218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7" name="Google Shape;330;p8">
            <a:extLst>
              <a:ext uri="{FF2B5EF4-FFF2-40B4-BE49-F238E27FC236}">
                <a16:creationId xmlns:a16="http://schemas.microsoft.com/office/drawing/2014/main" id="{7119F661-6732-4228-913E-C0B2E5F5F585}"/>
              </a:ext>
            </a:extLst>
          </p:cNvPr>
          <p:cNvSpPr/>
          <p:nvPr/>
        </p:nvSpPr>
        <p:spPr>
          <a:xfrm>
            <a:off x="1092985" y="6503218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8" name="Google Shape;331;p8">
            <a:extLst>
              <a:ext uri="{FF2B5EF4-FFF2-40B4-BE49-F238E27FC236}">
                <a16:creationId xmlns:a16="http://schemas.microsoft.com/office/drawing/2014/main" id="{C9EE56B4-B98C-4F17-BDCF-E114678E82F9}"/>
              </a:ext>
            </a:extLst>
          </p:cNvPr>
          <p:cNvSpPr/>
          <p:nvPr/>
        </p:nvSpPr>
        <p:spPr>
          <a:xfrm>
            <a:off x="4902985" y="6028661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9" name="Google Shape;333;p8">
            <a:extLst>
              <a:ext uri="{FF2B5EF4-FFF2-40B4-BE49-F238E27FC236}">
                <a16:creationId xmlns:a16="http://schemas.microsoft.com/office/drawing/2014/main" id="{F3191AF5-2B37-4735-9754-5045F11D938D}"/>
              </a:ext>
            </a:extLst>
          </p:cNvPr>
          <p:cNvSpPr txBox="1">
            <a:spLocks/>
          </p:cNvSpPr>
          <p:nvPr/>
        </p:nvSpPr>
        <p:spPr>
          <a:xfrm>
            <a:off x="8564060" y="6442218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53" name="Google Shape;295;p8">
            <a:extLst>
              <a:ext uri="{FF2B5EF4-FFF2-40B4-BE49-F238E27FC236}">
                <a16:creationId xmlns:a16="http://schemas.microsoft.com/office/drawing/2014/main" id="{DC4D05BC-A6E1-40ED-AEA7-A2565439FC7F}"/>
              </a:ext>
            </a:extLst>
          </p:cNvPr>
          <p:cNvSpPr/>
          <p:nvPr/>
        </p:nvSpPr>
        <p:spPr>
          <a:xfrm>
            <a:off x="-21289" y="6118330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B0CBC3AE-5E39-4CC4-82F0-C1AB82C3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33" b="994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6233" y="1084118"/>
            <a:ext cx="3337767" cy="22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5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>
            <a:extLst>
              <a:ext uri="{FF2B5EF4-FFF2-40B4-BE49-F238E27FC236}">
                <a16:creationId xmlns:a16="http://schemas.microsoft.com/office/drawing/2014/main" id="{3BFA2C4C-ED0A-49A3-94D9-4B0D93F6E9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 t="10925" r="32313" b="13563"/>
          <a:stretch/>
        </p:blipFill>
        <p:spPr>
          <a:xfrm>
            <a:off x="-28575" y="0"/>
            <a:ext cx="9186875" cy="6914360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130835C0-56F6-4025-9A85-3CD59F21BF90}"/>
              </a:ext>
            </a:extLst>
          </p:cNvPr>
          <p:cNvSpPr/>
          <p:nvPr/>
        </p:nvSpPr>
        <p:spPr>
          <a:xfrm>
            <a:off x="-28285" y="855"/>
            <a:ext cx="9201376" cy="6914360"/>
          </a:xfrm>
          <a:prstGeom prst="rect">
            <a:avLst/>
          </a:prstGeom>
          <a:solidFill>
            <a:srgbClr val="B1F108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hidden="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1" b="100000" l="0" r="100000">
                        <a14:backgroundMark x1="80972" y1="20259" x2="5813" y2="16985"/>
                        <a14:backgroundMark x1="98955" y1="27012" x2="88783" y2="37040"/>
                        <a14:backgroundMark x1="87829" y1="28854" x2="32879" y2="32879"/>
                        <a14:backgroundMark x1="78292" y1="31719" x2="272" y2="60641"/>
                        <a14:backgroundMark x1="10581" y1="60505" x2="87602" y2="34584"/>
                        <a14:backgroundMark x1="97048" y1="37176" x2="26385" y2="67940"/>
                        <a14:backgroundMark x1="26385" y1="64939" x2="272" y2="78104"/>
                        <a14:backgroundMark x1="1135" y1="95498" x2="5313" y2="77763"/>
                        <a14:backgroundMark x1="1726" y1="98226" x2="3224" y2="94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72" t="38172"/>
          <a:stretch/>
        </p:blipFill>
        <p:spPr>
          <a:xfrm>
            <a:off x="317500" y="2768600"/>
            <a:ext cx="8826500" cy="408953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sz="4400" dirty="0">
                <a:solidFill>
                  <a:schemeClr val="bg1"/>
                </a:solidFill>
              </a:rPr>
              <a:t>DESPERDÍCIO NO MUNDO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8148" y="3291246"/>
            <a:ext cx="2243156" cy="2437684"/>
          </a:xfrm>
          <a:solidFill>
            <a:srgbClr val="92D050"/>
          </a:solidFill>
        </p:spPr>
        <p:txBody>
          <a:bodyPr/>
          <a:lstStyle/>
          <a:p>
            <a:pPr marL="126997" indent="0" algn="ctr">
              <a:buNone/>
            </a:pPr>
            <a:r>
              <a:rPr lang="pt-BR" altLang="ko-KR" sz="3000" b="1" dirty="0">
                <a:solidFill>
                  <a:srgbClr val="FF0000"/>
                </a:solidFill>
              </a:rPr>
              <a:t>1,3 bilhão</a:t>
            </a:r>
            <a:r>
              <a:rPr lang="pt-BR" altLang="ko-KR" sz="3000" b="1" dirty="0">
                <a:solidFill>
                  <a:schemeClr val="bg1"/>
                </a:solidFill>
              </a:rPr>
              <a:t> </a:t>
            </a:r>
          </a:p>
          <a:p>
            <a:pPr marL="126997" indent="0" algn="ctr">
              <a:buNone/>
            </a:pPr>
            <a:r>
              <a:rPr lang="pt-BR" altLang="ko-KR" sz="2100" dirty="0">
                <a:solidFill>
                  <a:schemeClr val="bg1"/>
                </a:solidFill>
              </a:rPr>
              <a:t>de </a:t>
            </a:r>
            <a:r>
              <a:rPr lang="pt-BR" altLang="ko-KR" sz="2100" b="1" dirty="0">
                <a:solidFill>
                  <a:schemeClr val="bg1"/>
                </a:solidFill>
              </a:rPr>
              <a:t>toneladas</a:t>
            </a:r>
            <a:r>
              <a:rPr lang="pt-BR" altLang="ko-KR" sz="2100" dirty="0">
                <a:solidFill>
                  <a:schemeClr val="bg1"/>
                </a:solidFill>
              </a:rPr>
              <a:t> de comida é desperdiçada por ano</a:t>
            </a:r>
            <a:br>
              <a:rPr lang="pt-BR" altLang="ko-KR" sz="2133" dirty="0">
                <a:solidFill>
                  <a:schemeClr val="bg1"/>
                </a:solidFill>
              </a:rPr>
            </a:br>
            <a:r>
              <a:rPr lang="pt-BR" altLang="ko-KR" dirty="0">
                <a:solidFill>
                  <a:schemeClr val="bg1"/>
                </a:solidFill>
              </a:rPr>
              <a:t>(ONU, 2018)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>
          <a:xfrm>
            <a:off x="6632754" y="3291246"/>
            <a:ext cx="2222230" cy="2370143"/>
          </a:xfrm>
          <a:solidFill>
            <a:srgbClr val="92D050"/>
          </a:solidFill>
        </p:spPr>
        <p:txBody>
          <a:bodyPr/>
          <a:lstStyle/>
          <a:p>
            <a:pPr marL="126997" indent="0" algn="ctr">
              <a:buNone/>
            </a:pPr>
            <a:r>
              <a:rPr lang="pt-BR" altLang="ko-KR" sz="2100" dirty="0">
                <a:solidFill>
                  <a:schemeClr val="bg1"/>
                </a:solidFill>
              </a:rPr>
              <a:t>Esse volume representa </a:t>
            </a:r>
            <a:r>
              <a:rPr lang="pt-BR" altLang="ko-KR" sz="3000" b="1" dirty="0">
                <a:solidFill>
                  <a:srgbClr val="FF0000"/>
                </a:solidFill>
              </a:rPr>
              <a:t>30%</a:t>
            </a:r>
            <a:r>
              <a:rPr lang="pt-BR" altLang="ko-KR" sz="3000" b="1" dirty="0">
                <a:solidFill>
                  <a:schemeClr val="bg1"/>
                </a:solidFill>
              </a:rPr>
              <a:t> </a:t>
            </a:r>
            <a:r>
              <a:rPr lang="pt-BR" altLang="ko-KR" sz="2100" dirty="0">
                <a:solidFill>
                  <a:schemeClr val="bg1"/>
                </a:solidFill>
              </a:rPr>
              <a:t>de toda a comida </a:t>
            </a:r>
          </a:p>
          <a:p>
            <a:pPr marL="126997" indent="0" algn="ctr">
              <a:buNone/>
            </a:pPr>
            <a:r>
              <a:rPr lang="pt-BR" altLang="ko-KR" dirty="0">
                <a:solidFill>
                  <a:schemeClr val="bg1"/>
                </a:solidFill>
              </a:rPr>
              <a:t>(ONU, 2018)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>
          <a:xfrm>
            <a:off x="3400451" y="3291246"/>
            <a:ext cx="2243156" cy="2428632"/>
          </a:xfrm>
          <a:solidFill>
            <a:srgbClr val="92D050"/>
          </a:solidFill>
        </p:spPr>
        <p:txBody>
          <a:bodyPr/>
          <a:lstStyle/>
          <a:p>
            <a:pPr marL="126997" indent="0" algn="ctr">
              <a:buNone/>
            </a:pPr>
            <a:r>
              <a:rPr lang="pt-BR" altLang="ko-KR" sz="3000" b="1" dirty="0">
                <a:solidFill>
                  <a:srgbClr val="FF0000"/>
                </a:solidFill>
              </a:rPr>
              <a:t>815 milhões </a:t>
            </a:r>
            <a:r>
              <a:rPr lang="pt-BR" altLang="ko-KR" sz="2100" dirty="0">
                <a:solidFill>
                  <a:schemeClr val="bg1"/>
                </a:solidFill>
              </a:rPr>
              <a:t>de pessoas passam fome no planeta. </a:t>
            </a:r>
          </a:p>
          <a:p>
            <a:pPr marL="126997" indent="0" algn="ctr">
              <a:buNone/>
            </a:pPr>
            <a:r>
              <a:rPr lang="pt-BR" altLang="ko-KR" dirty="0">
                <a:solidFill>
                  <a:schemeClr val="bg1"/>
                </a:solidFill>
              </a:rPr>
              <a:t>(FAO, 2019)</a:t>
            </a:r>
          </a:p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>
          <a:xfrm>
            <a:off x="8556775" y="6475877"/>
            <a:ext cx="548700" cy="4232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4</a:t>
            </a:fld>
            <a:endParaRPr lang="pt-BR" kern="0"/>
          </a:p>
        </p:txBody>
      </p:sp>
      <p:sp>
        <p:nvSpPr>
          <p:cNvPr id="8" name="Google Shape;294;p8">
            <a:extLst>
              <a:ext uri="{FF2B5EF4-FFF2-40B4-BE49-F238E27FC236}">
                <a16:creationId xmlns:a16="http://schemas.microsoft.com/office/drawing/2014/main" id="{9008A0FE-16E1-4D39-B043-9B2DD24EE64A}"/>
              </a:ext>
            </a:extLst>
          </p:cNvPr>
          <p:cNvSpPr/>
          <p:nvPr/>
        </p:nvSpPr>
        <p:spPr>
          <a:xfrm>
            <a:off x="-28574" y="5969977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9" name="Google Shape;295;p8">
            <a:extLst>
              <a:ext uri="{FF2B5EF4-FFF2-40B4-BE49-F238E27FC236}">
                <a16:creationId xmlns:a16="http://schemas.microsoft.com/office/drawing/2014/main" id="{DC4D05BC-A6E1-40ED-AEA7-A2565439FC7F}"/>
              </a:ext>
            </a:extLst>
          </p:cNvPr>
          <p:cNvSpPr/>
          <p:nvPr/>
        </p:nvSpPr>
        <p:spPr>
          <a:xfrm>
            <a:off x="-28574" y="6145094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0" name="Google Shape;296;p8">
            <a:extLst>
              <a:ext uri="{FF2B5EF4-FFF2-40B4-BE49-F238E27FC236}">
                <a16:creationId xmlns:a16="http://schemas.microsoft.com/office/drawing/2014/main" id="{FD8A5D00-7C54-4DA5-A138-88983AB7F053}"/>
              </a:ext>
            </a:extLst>
          </p:cNvPr>
          <p:cNvSpPr/>
          <p:nvPr/>
        </p:nvSpPr>
        <p:spPr>
          <a:xfrm rot="8100000">
            <a:off x="1847982" y="571156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297;p8">
            <a:extLst>
              <a:ext uri="{FF2B5EF4-FFF2-40B4-BE49-F238E27FC236}">
                <a16:creationId xmlns:a16="http://schemas.microsoft.com/office/drawing/2014/main" id="{FB533D47-9A25-42AC-B6EC-03B301B627CC}"/>
              </a:ext>
            </a:extLst>
          </p:cNvPr>
          <p:cNvSpPr/>
          <p:nvPr/>
        </p:nvSpPr>
        <p:spPr>
          <a:xfrm rot="8100000">
            <a:off x="6038982" y="6090036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298;p8">
            <a:extLst>
              <a:ext uri="{FF2B5EF4-FFF2-40B4-BE49-F238E27FC236}">
                <a16:creationId xmlns:a16="http://schemas.microsoft.com/office/drawing/2014/main" id="{DE90AE61-8661-4256-A864-BEC7BE13A95F}"/>
              </a:ext>
            </a:extLst>
          </p:cNvPr>
          <p:cNvSpPr/>
          <p:nvPr/>
        </p:nvSpPr>
        <p:spPr>
          <a:xfrm rot="8100000">
            <a:off x="7181982" y="6134503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" name="Google Shape;299;p8">
            <a:extLst>
              <a:ext uri="{FF2B5EF4-FFF2-40B4-BE49-F238E27FC236}">
                <a16:creationId xmlns:a16="http://schemas.microsoft.com/office/drawing/2014/main" id="{188B4B89-255A-42F6-AE81-6C06043F09D4}"/>
              </a:ext>
            </a:extLst>
          </p:cNvPr>
          <p:cNvGrpSpPr/>
          <p:nvPr/>
        </p:nvGrpSpPr>
        <p:grpSpPr>
          <a:xfrm>
            <a:off x="-9525" y="5990911"/>
            <a:ext cx="9167825" cy="793733"/>
            <a:chOff x="-9525" y="4462475"/>
            <a:chExt cx="9167825" cy="595300"/>
          </a:xfrm>
        </p:grpSpPr>
        <p:sp>
          <p:nvSpPr>
            <p:cNvPr id="14" name="Google Shape;300;p8">
              <a:extLst>
                <a:ext uri="{FF2B5EF4-FFF2-40B4-BE49-F238E27FC236}">
                  <a16:creationId xmlns:a16="http://schemas.microsoft.com/office/drawing/2014/main" id="{1D4015BA-5FE7-4F10-8CB9-0CCF5533BBD8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301;p8">
              <a:extLst>
                <a:ext uri="{FF2B5EF4-FFF2-40B4-BE49-F238E27FC236}">
                  <a16:creationId xmlns:a16="http://schemas.microsoft.com/office/drawing/2014/main" id="{A33B8AF8-4E2A-4CC0-933A-A71955D47A45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302;p8">
              <a:extLst>
                <a:ext uri="{FF2B5EF4-FFF2-40B4-BE49-F238E27FC236}">
                  <a16:creationId xmlns:a16="http://schemas.microsoft.com/office/drawing/2014/main" id="{1B6BBEA9-0E63-42A0-9109-98211362596F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" name="Google Shape;303;p8">
            <a:extLst>
              <a:ext uri="{FF2B5EF4-FFF2-40B4-BE49-F238E27FC236}">
                <a16:creationId xmlns:a16="http://schemas.microsoft.com/office/drawing/2014/main" id="{6E8FAA05-41F4-4C1B-9F10-12319CC31174}"/>
              </a:ext>
            </a:extLst>
          </p:cNvPr>
          <p:cNvGrpSpPr/>
          <p:nvPr/>
        </p:nvGrpSpPr>
        <p:grpSpPr>
          <a:xfrm>
            <a:off x="-42836" y="5965597"/>
            <a:ext cx="9229575" cy="857049"/>
            <a:chOff x="-42837" y="4443488"/>
            <a:chExt cx="9229575" cy="642787"/>
          </a:xfrm>
        </p:grpSpPr>
        <p:sp>
          <p:nvSpPr>
            <p:cNvPr id="18" name="Google Shape;304;p8">
              <a:extLst>
                <a:ext uri="{FF2B5EF4-FFF2-40B4-BE49-F238E27FC236}">
                  <a16:creationId xmlns:a16="http://schemas.microsoft.com/office/drawing/2014/main" id="{962BB193-59C3-450D-8DD4-594AC2D4E6A1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305;p8">
              <a:extLst>
                <a:ext uri="{FF2B5EF4-FFF2-40B4-BE49-F238E27FC236}">
                  <a16:creationId xmlns:a16="http://schemas.microsoft.com/office/drawing/2014/main" id="{485CBC51-8AD5-4CA4-A6E1-C2A35F040513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306;p8">
              <a:extLst>
                <a:ext uri="{FF2B5EF4-FFF2-40B4-BE49-F238E27FC236}">
                  <a16:creationId xmlns:a16="http://schemas.microsoft.com/office/drawing/2014/main" id="{8891BAD3-C9E3-4B44-9FB1-75C99CB1A3AA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307;p8">
              <a:extLst>
                <a:ext uri="{FF2B5EF4-FFF2-40B4-BE49-F238E27FC236}">
                  <a16:creationId xmlns:a16="http://schemas.microsoft.com/office/drawing/2014/main" id="{EA1C6069-BB7A-47B8-9271-B0275D0476F7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308;p8">
              <a:extLst>
                <a:ext uri="{FF2B5EF4-FFF2-40B4-BE49-F238E27FC236}">
                  <a16:creationId xmlns:a16="http://schemas.microsoft.com/office/drawing/2014/main" id="{5096CBB0-AD9D-4FD0-AE5A-FEC0B8A4E90C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309;p8">
              <a:extLst>
                <a:ext uri="{FF2B5EF4-FFF2-40B4-BE49-F238E27FC236}">
                  <a16:creationId xmlns:a16="http://schemas.microsoft.com/office/drawing/2014/main" id="{FE0FBADC-7744-489C-AA71-D8340E81799D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310;p8">
              <a:extLst>
                <a:ext uri="{FF2B5EF4-FFF2-40B4-BE49-F238E27FC236}">
                  <a16:creationId xmlns:a16="http://schemas.microsoft.com/office/drawing/2014/main" id="{F6A181D8-4CBF-4158-86A2-0279187A1359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311;p8">
              <a:extLst>
                <a:ext uri="{FF2B5EF4-FFF2-40B4-BE49-F238E27FC236}">
                  <a16:creationId xmlns:a16="http://schemas.microsoft.com/office/drawing/2014/main" id="{F1609557-59E5-4EC5-B00D-B7BCB225A115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312;p8">
              <a:extLst>
                <a:ext uri="{FF2B5EF4-FFF2-40B4-BE49-F238E27FC236}">
                  <a16:creationId xmlns:a16="http://schemas.microsoft.com/office/drawing/2014/main" id="{CDC4E7E1-075D-42DA-8FEA-16EAEFF9E40C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313;p8">
              <a:extLst>
                <a:ext uri="{FF2B5EF4-FFF2-40B4-BE49-F238E27FC236}">
                  <a16:creationId xmlns:a16="http://schemas.microsoft.com/office/drawing/2014/main" id="{D2812744-AFB6-42E6-8A74-31F20D528CB2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314;p8">
              <a:extLst>
                <a:ext uri="{FF2B5EF4-FFF2-40B4-BE49-F238E27FC236}">
                  <a16:creationId xmlns:a16="http://schemas.microsoft.com/office/drawing/2014/main" id="{A8493E1E-9B1D-4B48-AA52-D27D90EC60E7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315;p8">
              <a:extLst>
                <a:ext uri="{FF2B5EF4-FFF2-40B4-BE49-F238E27FC236}">
                  <a16:creationId xmlns:a16="http://schemas.microsoft.com/office/drawing/2014/main" id="{D348571F-B966-425C-B742-EB8EFCA9C355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16;p8">
              <a:extLst>
                <a:ext uri="{FF2B5EF4-FFF2-40B4-BE49-F238E27FC236}">
                  <a16:creationId xmlns:a16="http://schemas.microsoft.com/office/drawing/2014/main" id="{B33287C1-B16C-4959-9C01-5995CB368AE2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7;p8">
              <a:extLst>
                <a:ext uri="{FF2B5EF4-FFF2-40B4-BE49-F238E27FC236}">
                  <a16:creationId xmlns:a16="http://schemas.microsoft.com/office/drawing/2014/main" id="{E1BE99E9-D332-4767-84E0-0C3AFD690340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18;p8">
              <a:extLst>
                <a:ext uri="{FF2B5EF4-FFF2-40B4-BE49-F238E27FC236}">
                  <a16:creationId xmlns:a16="http://schemas.microsoft.com/office/drawing/2014/main" id="{DC0B7570-1EAE-4356-8BDC-75417A800E3D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19;p8">
              <a:extLst>
                <a:ext uri="{FF2B5EF4-FFF2-40B4-BE49-F238E27FC236}">
                  <a16:creationId xmlns:a16="http://schemas.microsoft.com/office/drawing/2014/main" id="{48C92DA5-98AD-4065-983A-2052F6CFDD00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20;p8">
              <a:extLst>
                <a:ext uri="{FF2B5EF4-FFF2-40B4-BE49-F238E27FC236}">
                  <a16:creationId xmlns:a16="http://schemas.microsoft.com/office/drawing/2014/main" id="{C28CB14D-5357-4802-8D6B-604E8AF1A7EC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21;p8">
              <a:extLst>
                <a:ext uri="{FF2B5EF4-FFF2-40B4-BE49-F238E27FC236}">
                  <a16:creationId xmlns:a16="http://schemas.microsoft.com/office/drawing/2014/main" id="{6D72B761-546F-4716-A858-475C23C08D64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22;p8">
              <a:extLst>
                <a:ext uri="{FF2B5EF4-FFF2-40B4-BE49-F238E27FC236}">
                  <a16:creationId xmlns:a16="http://schemas.microsoft.com/office/drawing/2014/main" id="{9A1CD6C4-56F3-4CF8-81C2-6C338CCD4840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23;p8">
              <a:extLst>
                <a:ext uri="{FF2B5EF4-FFF2-40B4-BE49-F238E27FC236}">
                  <a16:creationId xmlns:a16="http://schemas.microsoft.com/office/drawing/2014/main" id="{B9E0DEB6-5705-48EB-BC21-205F44E2795E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24;p8">
              <a:extLst>
                <a:ext uri="{FF2B5EF4-FFF2-40B4-BE49-F238E27FC236}">
                  <a16:creationId xmlns:a16="http://schemas.microsoft.com/office/drawing/2014/main" id="{061ACE30-5576-462B-AAD5-44478282DE32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25;p8">
              <a:extLst>
                <a:ext uri="{FF2B5EF4-FFF2-40B4-BE49-F238E27FC236}">
                  <a16:creationId xmlns:a16="http://schemas.microsoft.com/office/drawing/2014/main" id="{F94BAE8E-9761-46FE-9122-AD033255272F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326;p8">
              <a:extLst>
                <a:ext uri="{FF2B5EF4-FFF2-40B4-BE49-F238E27FC236}">
                  <a16:creationId xmlns:a16="http://schemas.microsoft.com/office/drawing/2014/main" id="{E6D3D1C7-E318-4062-A9CD-84553694709E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327;p8">
              <a:extLst>
                <a:ext uri="{FF2B5EF4-FFF2-40B4-BE49-F238E27FC236}">
                  <a16:creationId xmlns:a16="http://schemas.microsoft.com/office/drawing/2014/main" id="{1E167280-D717-42AD-A63D-53012845A576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328;p8">
              <a:extLst>
                <a:ext uri="{FF2B5EF4-FFF2-40B4-BE49-F238E27FC236}">
                  <a16:creationId xmlns:a16="http://schemas.microsoft.com/office/drawing/2014/main" id="{6CF32787-B3B7-43BB-AA06-3147442270B7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3" name="Google Shape;329;p8">
            <a:extLst>
              <a:ext uri="{FF2B5EF4-FFF2-40B4-BE49-F238E27FC236}">
                <a16:creationId xmlns:a16="http://schemas.microsoft.com/office/drawing/2014/main" id="{B309B0A7-98FE-4C81-BAB2-2C0C74CAB7BE}"/>
              </a:ext>
            </a:extLst>
          </p:cNvPr>
          <p:cNvSpPr/>
          <p:nvPr/>
        </p:nvSpPr>
        <p:spPr>
          <a:xfrm>
            <a:off x="2990700" y="6155877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330;p8">
            <a:extLst>
              <a:ext uri="{FF2B5EF4-FFF2-40B4-BE49-F238E27FC236}">
                <a16:creationId xmlns:a16="http://schemas.microsoft.com/office/drawing/2014/main" id="{7119F661-6732-4228-913E-C0B2E5F5F585}"/>
              </a:ext>
            </a:extLst>
          </p:cNvPr>
          <p:cNvSpPr/>
          <p:nvPr/>
        </p:nvSpPr>
        <p:spPr>
          <a:xfrm>
            <a:off x="1085700" y="6536877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331;p8">
            <a:extLst>
              <a:ext uri="{FF2B5EF4-FFF2-40B4-BE49-F238E27FC236}">
                <a16:creationId xmlns:a16="http://schemas.microsoft.com/office/drawing/2014/main" id="{C9EE56B4-B98C-4F17-BDCF-E114678E82F9}"/>
              </a:ext>
            </a:extLst>
          </p:cNvPr>
          <p:cNvSpPr/>
          <p:nvPr/>
        </p:nvSpPr>
        <p:spPr>
          <a:xfrm>
            <a:off x="4895700" y="6062320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332;p8">
            <a:extLst>
              <a:ext uri="{FF2B5EF4-FFF2-40B4-BE49-F238E27FC236}">
                <a16:creationId xmlns:a16="http://schemas.microsoft.com/office/drawing/2014/main" id="{C738F7C5-3D3E-4A14-915C-12569E2C5A83}"/>
              </a:ext>
            </a:extLst>
          </p:cNvPr>
          <p:cNvSpPr/>
          <p:nvPr/>
        </p:nvSpPr>
        <p:spPr>
          <a:xfrm rot="8100000">
            <a:off x="8699950" y="5813169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333;p8">
            <a:extLst>
              <a:ext uri="{FF2B5EF4-FFF2-40B4-BE49-F238E27FC236}">
                <a16:creationId xmlns:a16="http://schemas.microsoft.com/office/drawing/2014/main" id="{F3191AF5-2B37-4735-9754-5045F11D938D}"/>
              </a:ext>
            </a:extLst>
          </p:cNvPr>
          <p:cNvSpPr txBox="1">
            <a:spLocks/>
          </p:cNvSpPr>
          <p:nvPr/>
        </p:nvSpPr>
        <p:spPr>
          <a:xfrm>
            <a:off x="8556775" y="6475877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3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DD6F17D9-E166-4598-B359-431499BBC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8406" y="1305736"/>
            <a:ext cx="1547245" cy="1547245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D01FAD47-809D-4953-BA00-90B337A8F8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7053" y="1305737"/>
            <a:ext cx="1524594" cy="1524594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CADF6C9B-6711-4A49-A889-3D9B3B5D09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6103" y="1267166"/>
            <a:ext cx="1547245" cy="15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3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77" y="2080297"/>
            <a:ext cx="9068032" cy="4396130"/>
          </a:xfrm>
          <a:prstGeom prst="rect">
            <a:avLst/>
          </a:prstGeom>
        </p:spPr>
      </p:pic>
      <p:graphicFrame>
        <p:nvGraphicFramePr>
          <p:cNvPr id="12" name="Gráfico 11"/>
          <p:cNvGraphicFramePr/>
          <p:nvPr>
            <p:extLst>
              <p:ext uri="{D42A27DB-BD31-4B8C-83A1-F6EECF244321}">
                <p14:modId xmlns:p14="http://schemas.microsoft.com/office/powerpoint/2010/main" val="2735693796"/>
              </p:ext>
            </p:extLst>
          </p:nvPr>
        </p:nvGraphicFramePr>
        <p:xfrm>
          <a:off x="3195536" y="2332138"/>
          <a:ext cx="3938689" cy="2457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294;p8">
            <a:extLst>
              <a:ext uri="{FF2B5EF4-FFF2-40B4-BE49-F238E27FC236}">
                <a16:creationId xmlns:a16="http://schemas.microsoft.com/office/drawing/2014/main" id="{9008A0FE-16E1-4D39-B043-9B2DD24EE64A}"/>
              </a:ext>
            </a:extLst>
          </p:cNvPr>
          <p:cNvSpPr/>
          <p:nvPr/>
        </p:nvSpPr>
        <p:spPr>
          <a:xfrm>
            <a:off x="-28574" y="5929033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5" name="Google Shape;295;p8">
            <a:extLst>
              <a:ext uri="{FF2B5EF4-FFF2-40B4-BE49-F238E27FC236}">
                <a16:creationId xmlns:a16="http://schemas.microsoft.com/office/drawing/2014/main" id="{DC4D05BC-A6E1-40ED-AEA7-A2565439FC7F}"/>
              </a:ext>
            </a:extLst>
          </p:cNvPr>
          <p:cNvSpPr/>
          <p:nvPr/>
        </p:nvSpPr>
        <p:spPr>
          <a:xfrm>
            <a:off x="-28574" y="6104150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6" name="Google Shape;296;p8">
            <a:extLst>
              <a:ext uri="{FF2B5EF4-FFF2-40B4-BE49-F238E27FC236}">
                <a16:creationId xmlns:a16="http://schemas.microsoft.com/office/drawing/2014/main" id="{FD8A5D00-7C54-4DA5-A138-88983AB7F053}"/>
              </a:ext>
            </a:extLst>
          </p:cNvPr>
          <p:cNvSpPr/>
          <p:nvPr/>
        </p:nvSpPr>
        <p:spPr>
          <a:xfrm rot="8100000">
            <a:off x="1847982" y="5670625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" name="Google Shape;297;p8">
            <a:extLst>
              <a:ext uri="{FF2B5EF4-FFF2-40B4-BE49-F238E27FC236}">
                <a16:creationId xmlns:a16="http://schemas.microsoft.com/office/drawing/2014/main" id="{FB533D47-9A25-42AC-B6EC-03B301B627CC}"/>
              </a:ext>
            </a:extLst>
          </p:cNvPr>
          <p:cNvSpPr/>
          <p:nvPr/>
        </p:nvSpPr>
        <p:spPr>
          <a:xfrm rot="8100000">
            <a:off x="6038982" y="6049092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" name="Google Shape;298;p8">
            <a:extLst>
              <a:ext uri="{FF2B5EF4-FFF2-40B4-BE49-F238E27FC236}">
                <a16:creationId xmlns:a16="http://schemas.microsoft.com/office/drawing/2014/main" id="{DE90AE61-8661-4256-A864-BEC7BE13A95F}"/>
              </a:ext>
            </a:extLst>
          </p:cNvPr>
          <p:cNvSpPr/>
          <p:nvPr/>
        </p:nvSpPr>
        <p:spPr>
          <a:xfrm rot="8100000">
            <a:off x="7181982" y="6093559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" name="Google Shape;299;p8">
            <a:extLst>
              <a:ext uri="{FF2B5EF4-FFF2-40B4-BE49-F238E27FC236}">
                <a16:creationId xmlns:a16="http://schemas.microsoft.com/office/drawing/2014/main" id="{188B4B89-255A-42F6-AE81-6C06043F09D4}"/>
              </a:ext>
            </a:extLst>
          </p:cNvPr>
          <p:cNvGrpSpPr/>
          <p:nvPr/>
        </p:nvGrpSpPr>
        <p:grpSpPr>
          <a:xfrm>
            <a:off x="-9525" y="5949967"/>
            <a:ext cx="9167825" cy="793733"/>
            <a:chOff x="-9525" y="4462475"/>
            <a:chExt cx="9167825" cy="595300"/>
          </a:xfrm>
        </p:grpSpPr>
        <p:sp>
          <p:nvSpPr>
            <p:cNvPr id="10" name="Google Shape;300;p8">
              <a:extLst>
                <a:ext uri="{FF2B5EF4-FFF2-40B4-BE49-F238E27FC236}">
                  <a16:creationId xmlns:a16="http://schemas.microsoft.com/office/drawing/2014/main" id="{1D4015BA-5FE7-4F10-8CB9-0CCF5533BBD8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301;p8">
              <a:extLst>
                <a:ext uri="{FF2B5EF4-FFF2-40B4-BE49-F238E27FC236}">
                  <a16:creationId xmlns:a16="http://schemas.microsoft.com/office/drawing/2014/main" id="{A33B8AF8-4E2A-4CC0-933A-A71955D47A45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302;p8">
              <a:extLst>
                <a:ext uri="{FF2B5EF4-FFF2-40B4-BE49-F238E27FC236}">
                  <a16:creationId xmlns:a16="http://schemas.microsoft.com/office/drawing/2014/main" id="{1B6BBEA9-0E63-42A0-9109-98211362596F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5" name="Google Shape;303;p8">
            <a:extLst>
              <a:ext uri="{FF2B5EF4-FFF2-40B4-BE49-F238E27FC236}">
                <a16:creationId xmlns:a16="http://schemas.microsoft.com/office/drawing/2014/main" id="{6E8FAA05-41F4-4C1B-9F10-12319CC31174}"/>
              </a:ext>
            </a:extLst>
          </p:cNvPr>
          <p:cNvGrpSpPr/>
          <p:nvPr/>
        </p:nvGrpSpPr>
        <p:grpSpPr>
          <a:xfrm>
            <a:off x="-42836" y="5924653"/>
            <a:ext cx="9229575" cy="857049"/>
            <a:chOff x="-42837" y="4443488"/>
            <a:chExt cx="9229575" cy="642787"/>
          </a:xfrm>
        </p:grpSpPr>
        <p:sp>
          <p:nvSpPr>
            <p:cNvPr id="16" name="Google Shape;304;p8">
              <a:extLst>
                <a:ext uri="{FF2B5EF4-FFF2-40B4-BE49-F238E27FC236}">
                  <a16:creationId xmlns:a16="http://schemas.microsoft.com/office/drawing/2014/main" id="{962BB193-59C3-450D-8DD4-594AC2D4E6A1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305;p8">
              <a:extLst>
                <a:ext uri="{FF2B5EF4-FFF2-40B4-BE49-F238E27FC236}">
                  <a16:creationId xmlns:a16="http://schemas.microsoft.com/office/drawing/2014/main" id="{485CBC51-8AD5-4CA4-A6E1-C2A35F040513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306;p8">
              <a:extLst>
                <a:ext uri="{FF2B5EF4-FFF2-40B4-BE49-F238E27FC236}">
                  <a16:creationId xmlns:a16="http://schemas.microsoft.com/office/drawing/2014/main" id="{8891BAD3-C9E3-4B44-9FB1-75C99CB1A3AA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307;p8">
              <a:extLst>
                <a:ext uri="{FF2B5EF4-FFF2-40B4-BE49-F238E27FC236}">
                  <a16:creationId xmlns:a16="http://schemas.microsoft.com/office/drawing/2014/main" id="{EA1C6069-BB7A-47B8-9271-B0275D0476F7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308;p8">
              <a:extLst>
                <a:ext uri="{FF2B5EF4-FFF2-40B4-BE49-F238E27FC236}">
                  <a16:creationId xmlns:a16="http://schemas.microsoft.com/office/drawing/2014/main" id="{5096CBB0-AD9D-4FD0-AE5A-FEC0B8A4E90C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309;p8">
              <a:extLst>
                <a:ext uri="{FF2B5EF4-FFF2-40B4-BE49-F238E27FC236}">
                  <a16:creationId xmlns:a16="http://schemas.microsoft.com/office/drawing/2014/main" id="{FE0FBADC-7744-489C-AA71-D8340E81799D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310;p8">
              <a:extLst>
                <a:ext uri="{FF2B5EF4-FFF2-40B4-BE49-F238E27FC236}">
                  <a16:creationId xmlns:a16="http://schemas.microsoft.com/office/drawing/2014/main" id="{F6A181D8-4CBF-4158-86A2-0279187A1359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311;p8">
              <a:extLst>
                <a:ext uri="{FF2B5EF4-FFF2-40B4-BE49-F238E27FC236}">
                  <a16:creationId xmlns:a16="http://schemas.microsoft.com/office/drawing/2014/main" id="{F1609557-59E5-4EC5-B00D-B7BCB225A115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312;p8">
              <a:extLst>
                <a:ext uri="{FF2B5EF4-FFF2-40B4-BE49-F238E27FC236}">
                  <a16:creationId xmlns:a16="http://schemas.microsoft.com/office/drawing/2014/main" id="{CDC4E7E1-075D-42DA-8FEA-16EAEFF9E40C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313;p8">
              <a:extLst>
                <a:ext uri="{FF2B5EF4-FFF2-40B4-BE49-F238E27FC236}">
                  <a16:creationId xmlns:a16="http://schemas.microsoft.com/office/drawing/2014/main" id="{D2812744-AFB6-42E6-8A74-31F20D528CB2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314;p8">
              <a:extLst>
                <a:ext uri="{FF2B5EF4-FFF2-40B4-BE49-F238E27FC236}">
                  <a16:creationId xmlns:a16="http://schemas.microsoft.com/office/drawing/2014/main" id="{A8493E1E-9B1D-4B48-AA52-D27D90EC60E7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315;p8">
              <a:extLst>
                <a:ext uri="{FF2B5EF4-FFF2-40B4-BE49-F238E27FC236}">
                  <a16:creationId xmlns:a16="http://schemas.microsoft.com/office/drawing/2014/main" id="{D348571F-B966-425C-B742-EB8EFCA9C355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316;p8">
              <a:extLst>
                <a:ext uri="{FF2B5EF4-FFF2-40B4-BE49-F238E27FC236}">
                  <a16:creationId xmlns:a16="http://schemas.microsoft.com/office/drawing/2014/main" id="{B33287C1-B16C-4959-9C01-5995CB368AE2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317;p8">
              <a:extLst>
                <a:ext uri="{FF2B5EF4-FFF2-40B4-BE49-F238E27FC236}">
                  <a16:creationId xmlns:a16="http://schemas.microsoft.com/office/drawing/2014/main" id="{E1BE99E9-D332-4767-84E0-0C3AFD690340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318;p8">
              <a:extLst>
                <a:ext uri="{FF2B5EF4-FFF2-40B4-BE49-F238E27FC236}">
                  <a16:creationId xmlns:a16="http://schemas.microsoft.com/office/drawing/2014/main" id="{DC0B7570-1EAE-4356-8BDC-75417A800E3D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319;p8">
              <a:extLst>
                <a:ext uri="{FF2B5EF4-FFF2-40B4-BE49-F238E27FC236}">
                  <a16:creationId xmlns:a16="http://schemas.microsoft.com/office/drawing/2014/main" id="{48C92DA5-98AD-4065-983A-2052F6CFDD00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0;p8">
              <a:extLst>
                <a:ext uri="{FF2B5EF4-FFF2-40B4-BE49-F238E27FC236}">
                  <a16:creationId xmlns:a16="http://schemas.microsoft.com/office/drawing/2014/main" id="{C28CB14D-5357-4802-8D6B-604E8AF1A7EC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21;p8">
              <a:extLst>
                <a:ext uri="{FF2B5EF4-FFF2-40B4-BE49-F238E27FC236}">
                  <a16:creationId xmlns:a16="http://schemas.microsoft.com/office/drawing/2014/main" id="{6D72B761-546F-4716-A858-475C23C08D64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22;p8">
              <a:extLst>
                <a:ext uri="{FF2B5EF4-FFF2-40B4-BE49-F238E27FC236}">
                  <a16:creationId xmlns:a16="http://schemas.microsoft.com/office/drawing/2014/main" id="{9A1CD6C4-56F3-4CF8-81C2-6C338CCD4840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23;p8">
              <a:extLst>
                <a:ext uri="{FF2B5EF4-FFF2-40B4-BE49-F238E27FC236}">
                  <a16:creationId xmlns:a16="http://schemas.microsoft.com/office/drawing/2014/main" id="{B9E0DEB6-5705-48EB-BC21-205F44E2795E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24;p8">
              <a:extLst>
                <a:ext uri="{FF2B5EF4-FFF2-40B4-BE49-F238E27FC236}">
                  <a16:creationId xmlns:a16="http://schemas.microsoft.com/office/drawing/2014/main" id="{061ACE30-5576-462B-AAD5-44478282DE32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25;p8">
              <a:extLst>
                <a:ext uri="{FF2B5EF4-FFF2-40B4-BE49-F238E27FC236}">
                  <a16:creationId xmlns:a16="http://schemas.microsoft.com/office/drawing/2014/main" id="{F94BAE8E-9761-46FE-9122-AD033255272F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26;p8">
              <a:extLst>
                <a:ext uri="{FF2B5EF4-FFF2-40B4-BE49-F238E27FC236}">
                  <a16:creationId xmlns:a16="http://schemas.microsoft.com/office/drawing/2014/main" id="{E6D3D1C7-E318-4062-A9CD-84553694709E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27;p8">
              <a:extLst>
                <a:ext uri="{FF2B5EF4-FFF2-40B4-BE49-F238E27FC236}">
                  <a16:creationId xmlns:a16="http://schemas.microsoft.com/office/drawing/2014/main" id="{1E167280-D717-42AD-A63D-53012845A576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328;p8">
              <a:extLst>
                <a:ext uri="{FF2B5EF4-FFF2-40B4-BE49-F238E27FC236}">
                  <a16:creationId xmlns:a16="http://schemas.microsoft.com/office/drawing/2014/main" id="{6CF32787-B3B7-43BB-AA06-3147442270B7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1" name="Google Shape;329;p8">
            <a:extLst>
              <a:ext uri="{FF2B5EF4-FFF2-40B4-BE49-F238E27FC236}">
                <a16:creationId xmlns:a16="http://schemas.microsoft.com/office/drawing/2014/main" id="{B309B0A7-98FE-4C81-BAB2-2C0C74CAB7BE}"/>
              </a:ext>
            </a:extLst>
          </p:cNvPr>
          <p:cNvSpPr/>
          <p:nvPr/>
        </p:nvSpPr>
        <p:spPr>
          <a:xfrm>
            <a:off x="2990700" y="6114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" name="Google Shape;330;p8">
            <a:extLst>
              <a:ext uri="{FF2B5EF4-FFF2-40B4-BE49-F238E27FC236}">
                <a16:creationId xmlns:a16="http://schemas.microsoft.com/office/drawing/2014/main" id="{7119F661-6732-4228-913E-C0B2E5F5F585}"/>
              </a:ext>
            </a:extLst>
          </p:cNvPr>
          <p:cNvSpPr/>
          <p:nvPr/>
        </p:nvSpPr>
        <p:spPr>
          <a:xfrm>
            <a:off x="1085700" y="6495933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" name="Google Shape;331;p8">
            <a:extLst>
              <a:ext uri="{FF2B5EF4-FFF2-40B4-BE49-F238E27FC236}">
                <a16:creationId xmlns:a16="http://schemas.microsoft.com/office/drawing/2014/main" id="{C9EE56B4-B98C-4F17-BDCF-E114678E82F9}"/>
              </a:ext>
            </a:extLst>
          </p:cNvPr>
          <p:cNvSpPr/>
          <p:nvPr/>
        </p:nvSpPr>
        <p:spPr>
          <a:xfrm>
            <a:off x="4895700" y="6021376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332;p8">
            <a:extLst>
              <a:ext uri="{FF2B5EF4-FFF2-40B4-BE49-F238E27FC236}">
                <a16:creationId xmlns:a16="http://schemas.microsoft.com/office/drawing/2014/main" id="{C738F7C5-3D3E-4A14-915C-12569E2C5A83}"/>
              </a:ext>
            </a:extLst>
          </p:cNvPr>
          <p:cNvSpPr/>
          <p:nvPr/>
        </p:nvSpPr>
        <p:spPr>
          <a:xfrm rot="8100000">
            <a:off x="8699950" y="5772225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333;p8">
            <a:extLst>
              <a:ext uri="{FF2B5EF4-FFF2-40B4-BE49-F238E27FC236}">
                <a16:creationId xmlns:a16="http://schemas.microsoft.com/office/drawing/2014/main" id="{F3191AF5-2B37-4735-9754-5045F11D93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75" y="6434933"/>
            <a:ext cx="5487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D3F5FA64-5540-4B4B-AE76-11FBC744F972}"/>
              </a:ext>
            </a:extLst>
          </p:cNvPr>
          <p:cNvSpPr/>
          <p:nvPr/>
        </p:nvSpPr>
        <p:spPr>
          <a:xfrm>
            <a:off x="8181264" y="3892491"/>
            <a:ext cx="478842" cy="575005"/>
          </a:xfrm>
          <a:prstGeom prst="ellipse">
            <a:avLst/>
          </a:prstGeom>
          <a:solidFill>
            <a:srgbClr val="65B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EF557DE-3377-4E5E-8B2A-8B89CF61ADB6}"/>
              </a:ext>
            </a:extLst>
          </p:cNvPr>
          <p:cNvSpPr txBox="1"/>
          <p:nvPr/>
        </p:nvSpPr>
        <p:spPr>
          <a:xfrm>
            <a:off x="3034879" y="5721439"/>
            <a:ext cx="272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Fonte: Gráfico Própria autoria. Dados (FAO, 2019)</a:t>
            </a:r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EA21A6D5-FE4E-4689-A2B0-C5AEBF0B245C}"/>
              </a:ext>
            </a:extLst>
          </p:cNvPr>
          <p:cNvGrpSpPr/>
          <p:nvPr/>
        </p:nvGrpSpPr>
        <p:grpSpPr>
          <a:xfrm>
            <a:off x="6966196" y="2260597"/>
            <a:ext cx="267960" cy="565774"/>
            <a:chOff x="6966196" y="2260597"/>
            <a:chExt cx="267960" cy="565774"/>
          </a:xfrm>
        </p:grpSpPr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9578FEFF-A076-41BB-B3A0-9D5945E568A9}"/>
                </a:ext>
              </a:extLst>
            </p:cNvPr>
            <p:cNvSpPr/>
            <p:nvPr/>
          </p:nvSpPr>
          <p:spPr>
            <a:xfrm rot="3907118" flipV="1">
              <a:off x="6963071" y="2393028"/>
              <a:ext cx="310582" cy="45719"/>
            </a:xfrm>
            <a:prstGeom prst="rect">
              <a:avLst/>
            </a:prstGeom>
            <a:solidFill>
              <a:srgbClr val="2EA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3C7F77AC-EA4F-4134-A4A2-CFC0B92342D2}"/>
                </a:ext>
              </a:extLst>
            </p:cNvPr>
            <p:cNvSpPr/>
            <p:nvPr/>
          </p:nvSpPr>
          <p:spPr>
            <a:xfrm rot="3867011">
              <a:off x="6822113" y="2480475"/>
              <a:ext cx="562280" cy="129512"/>
            </a:xfrm>
            <a:prstGeom prst="rect">
              <a:avLst/>
            </a:prstGeom>
            <a:solidFill>
              <a:srgbClr val="007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F6B32DB7-985C-4B80-991C-4A136F153D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6196" y="2284976"/>
              <a:ext cx="267960" cy="531884"/>
            </a:xfrm>
            <a:prstGeom prst="line">
              <a:avLst/>
            </a:prstGeom>
            <a:ln w="6350">
              <a:solidFill>
                <a:srgbClr val="0037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ítulo 1"/>
          <p:cNvSpPr>
            <a:spLocks noGrp="1"/>
          </p:cNvSpPr>
          <p:nvPr>
            <p:ph type="title"/>
          </p:nvPr>
        </p:nvSpPr>
        <p:spPr>
          <a:xfrm>
            <a:off x="1073700" y="0"/>
            <a:ext cx="6996600" cy="954400"/>
          </a:xfrm>
        </p:spPr>
        <p:txBody>
          <a:bodyPr/>
          <a:lstStyle/>
          <a:p>
            <a:r>
              <a:rPr lang="pt-BR" sz="4000" dirty="0"/>
              <a:t>DESPERDÍCIO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453744" y="954400"/>
            <a:ext cx="8377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Abaixo temos um gráfico relacionando as etapas de distribuição e alimentação e o desperdício.</a:t>
            </a:r>
          </a:p>
        </p:txBody>
      </p:sp>
    </p:spTree>
    <p:extLst>
      <p:ext uri="{BB962C8B-B14F-4D97-AF65-F5344CB8AC3E}">
        <p14:creationId xmlns:p14="http://schemas.microsoft.com/office/powerpoint/2010/main" val="286772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dea city_1" hidden="1">
            <a:hlinkClick r:id="" action="ppaction://media"/>
            <a:extLst>
              <a:ext uri="{FF2B5EF4-FFF2-40B4-BE49-F238E27FC236}">
                <a16:creationId xmlns:a16="http://schemas.microsoft.com/office/drawing/2014/main" id="{AC771803-71CF-4881-B29D-C9FDE2A6C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72534" y="-228600"/>
            <a:ext cx="12937067" cy="7277100"/>
          </a:xfrm>
          <a:prstGeom prst="rect">
            <a:avLst/>
          </a:prstGeom>
        </p:spPr>
      </p:pic>
      <p:sp>
        <p:nvSpPr>
          <p:cNvPr id="26" name="Título 1">
            <a:extLst>
              <a:ext uri="{FF2B5EF4-FFF2-40B4-BE49-F238E27FC236}">
                <a16:creationId xmlns:a16="http://schemas.microsoft.com/office/drawing/2014/main" id="{47E2F43B-E70A-4C04-BB21-8D975FBF5C5B}"/>
              </a:ext>
            </a:extLst>
          </p:cNvPr>
          <p:cNvSpPr txBox="1">
            <a:spLocks/>
          </p:cNvSpPr>
          <p:nvPr/>
        </p:nvSpPr>
        <p:spPr>
          <a:xfrm>
            <a:off x="1073700" y="0"/>
            <a:ext cx="69966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914400"/>
            <a:r>
              <a:rPr lang="pt-BR" sz="4000" dirty="0"/>
              <a:t>RELEVÂNCIA</a:t>
            </a:r>
          </a:p>
        </p:txBody>
      </p:sp>
      <p:sp>
        <p:nvSpPr>
          <p:cNvPr id="27" name="Espaço Reservado para Número de Slide 2">
            <a:extLst>
              <a:ext uri="{FF2B5EF4-FFF2-40B4-BE49-F238E27FC236}">
                <a16:creationId xmlns:a16="http://schemas.microsoft.com/office/drawing/2014/main" id="{AD1A265A-08CC-4DE4-8E23-C11AF6DABEC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6434933"/>
            <a:ext cx="548700" cy="4232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6</a:t>
            </a:fld>
            <a:endParaRPr lang="pt-BR" kern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FD6C1E5-C885-4470-905B-DAE01247C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6" y="2084980"/>
            <a:ext cx="5574731" cy="332811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3F33AB1-D4E3-402F-9C48-0FF371C239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4" t="43546" r="-169" b="28712"/>
          <a:stretch/>
        </p:blipFill>
        <p:spPr>
          <a:xfrm>
            <a:off x="6632870" y="2789531"/>
            <a:ext cx="2387305" cy="2473657"/>
          </a:xfrm>
          <a:prstGeom prst="rect">
            <a:avLst/>
          </a:prstGeom>
        </p:spPr>
      </p:pic>
      <p:sp>
        <p:nvSpPr>
          <p:cNvPr id="31" name="Trapezoide 30">
            <a:extLst>
              <a:ext uri="{FF2B5EF4-FFF2-40B4-BE49-F238E27FC236}">
                <a16:creationId xmlns:a16="http://schemas.microsoft.com/office/drawing/2014/main" id="{3A218E63-5252-4E5E-A894-792C51A7B223}"/>
              </a:ext>
            </a:extLst>
          </p:cNvPr>
          <p:cNvSpPr/>
          <p:nvPr/>
        </p:nvSpPr>
        <p:spPr>
          <a:xfrm rot="16200000">
            <a:off x="5117941" y="3542506"/>
            <a:ext cx="2259339" cy="904548"/>
          </a:xfrm>
          <a:prstGeom prst="trapezoid">
            <a:avLst>
              <a:gd name="adj" fmla="val 78072"/>
            </a:avLst>
          </a:prstGeom>
          <a:gradFill flip="none" rotWithShape="1">
            <a:gsLst>
              <a:gs pos="0">
                <a:schemeClr val="tx2">
                  <a:lumMod val="50000"/>
                  <a:alpha val="33000"/>
                </a:schemeClr>
              </a:gs>
              <a:gs pos="100000">
                <a:schemeClr val="bg1">
                  <a:lumMod val="85000"/>
                  <a:alpha val="4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085881E-7B0B-4BA9-97C0-6BD56B72B426}"/>
              </a:ext>
            </a:extLst>
          </p:cNvPr>
          <p:cNvSpPr txBox="1"/>
          <p:nvPr/>
        </p:nvSpPr>
        <p:spPr>
          <a:xfrm>
            <a:off x="385893" y="1125850"/>
            <a:ext cx="83722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algn="ctr" defTabSz="1219170">
              <a:buClr>
                <a:srgbClr val="000000"/>
              </a:buClr>
            </a:pPr>
            <a:r>
              <a:rPr lang="pt-BR" sz="2100" kern="0" dirty="0">
                <a:sym typeface="Arial"/>
              </a:rPr>
              <a:t>Em 2015, foram definidas 17 metas para o Desenvolvimento sustentável.</a:t>
            </a:r>
            <a:endParaRPr lang="pt-BR" kern="0" dirty="0">
              <a:sym typeface="Arial"/>
            </a:endParaRPr>
          </a:p>
          <a:p>
            <a:pPr algn="just" defTabSz="1219170">
              <a:buClr>
                <a:srgbClr val="000000"/>
              </a:buClr>
            </a:pPr>
            <a:endParaRPr lang="pt-BR" kern="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090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>
            <a:extLst>
              <a:ext uri="{FF2B5EF4-FFF2-40B4-BE49-F238E27FC236}">
                <a16:creationId xmlns:a16="http://schemas.microsoft.com/office/drawing/2014/main" id="{85D5A9EF-5B29-4973-A216-591BF4AB8D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2"/>
          <a:stretch/>
        </p:blipFill>
        <p:spPr>
          <a:xfrm>
            <a:off x="-1" y="-40604"/>
            <a:ext cx="5763499" cy="6613526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961264" y="633244"/>
            <a:ext cx="2467630" cy="954400"/>
          </a:xfrm>
        </p:spPr>
        <p:txBody>
          <a:bodyPr/>
          <a:lstStyle/>
          <a:p>
            <a:r>
              <a:rPr lang="pt-BR" sz="4000" dirty="0"/>
              <a:t>IDEIA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>
          <a:xfrm>
            <a:off x="8556775" y="6426544"/>
            <a:ext cx="548700" cy="4232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7</a:t>
            </a:fld>
            <a:endParaRPr lang="pt-BR" kern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E78439-7202-442B-AF9D-F2A0234355F8}"/>
              </a:ext>
            </a:extLst>
          </p:cNvPr>
          <p:cNvSpPr txBox="1"/>
          <p:nvPr/>
        </p:nvSpPr>
        <p:spPr>
          <a:xfrm>
            <a:off x="5885820" y="1799095"/>
            <a:ext cx="2774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Utilizar inteligência artificial e algoritmos de aprendizado de máquina para prever a quantidade de pessoas que vão frequentar o refeitório em uma determinada data.</a:t>
            </a:r>
          </a:p>
        </p:txBody>
      </p:sp>
      <p:pic>
        <p:nvPicPr>
          <p:cNvPr id="6" name="idea city_1" hidden="1">
            <a:hlinkClick r:id="" action="ppaction://media"/>
            <a:extLst>
              <a:ext uri="{FF2B5EF4-FFF2-40B4-BE49-F238E27FC236}">
                <a16:creationId xmlns:a16="http://schemas.microsoft.com/office/drawing/2014/main" id="{FCB0532E-834E-45B7-B8A8-9D38B91A660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60227" y="0"/>
            <a:ext cx="12192000" cy="6858000"/>
          </a:xfrm>
          <a:prstGeom prst="rect">
            <a:avLst/>
          </a:prstGeom>
        </p:spPr>
      </p:pic>
      <p:sp>
        <p:nvSpPr>
          <p:cNvPr id="52" name="Espaço Reservado para Número de Slide 5">
            <a:extLst>
              <a:ext uri="{FF2B5EF4-FFF2-40B4-BE49-F238E27FC236}">
                <a16:creationId xmlns:a16="http://schemas.microsoft.com/office/drawing/2014/main" id="{377E2A20-8847-4D55-920D-B45D7941DA3C}"/>
              </a:ext>
            </a:extLst>
          </p:cNvPr>
          <p:cNvSpPr txBox="1">
            <a:spLocks/>
          </p:cNvSpPr>
          <p:nvPr/>
        </p:nvSpPr>
        <p:spPr>
          <a:xfrm>
            <a:off x="8556775" y="6440192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7</a:t>
            </a:fld>
            <a:endParaRPr lang="pt-BR" kern="0"/>
          </a:p>
        </p:txBody>
      </p:sp>
      <p:sp>
        <p:nvSpPr>
          <p:cNvPr id="53" name="Google Shape;294;p8">
            <a:extLst>
              <a:ext uri="{FF2B5EF4-FFF2-40B4-BE49-F238E27FC236}">
                <a16:creationId xmlns:a16="http://schemas.microsoft.com/office/drawing/2014/main" id="{636DC503-4133-4198-927C-D746C58D2AF0}"/>
              </a:ext>
            </a:extLst>
          </p:cNvPr>
          <p:cNvSpPr/>
          <p:nvPr/>
        </p:nvSpPr>
        <p:spPr>
          <a:xfrm>
            <a:off x="-28574" y="5934292"/>
            <a:ext cx="9191625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54" name="Google Shape;295;p8">
            <a:extLst>
              <a:ext uri="{FF2B5EF4-FFF2-40B4-BE49-F238E27FC236}">
                <a16:creationId xmlns:a16="http://schemas.microsoft.com/office/drawing/2014/main" id="{0144F23D-119D-4E60-8340-5BEB7E332FBF}"/>
              </a:ext>
            </a:extLst>
          </p:cNvPr>
          <p:cNvSpPr/>
          <p:nvPr/>
        </p:nvSpPr>
        <p:spPr>
          <a:xfrm>
            <a:off x="-28574" y="6109409"/>
            <a:ext cx="9191625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55" name="Google Shape;296;p8">
            <a:extLst>
              <a:ext uri="{FF2B5EF4-FFF2-40B4-BE49-F238E27FC236}">
                <a16:creationId xmlns:a16="http://schemas.microsoft.com/office/drawing/2014/main" id="{83BFD06B-BEA0-445B-836B-505290284273}"/>
              </a:ext>
            </a:extLst>
          </p:cNvPr>
          <p:cNvSpPr/>
          <p:nvPr/>
        </p:nvSpPr>
        <p:spPr>
          <a:xfrm rot="8100000">
            <a:off x="1847982" y="5675884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6" name="Google Shape;297;p8">
            <a:extLst>
              <a:ext uri="{FF2B5EF4-FFF2-40B4-BE49-F238E27FC236}">
                <a16:creationId xmlns:a16="http://schemas.microsoft.com/office/drawing/2014/main" id="{08160E56-1557-4A09-B5FF-505C5964442C}"/>
              </a:ext>
            </a:extLst>
          </p:cNvPr>
          <p:cNvSpPr/>
          <p:nvPr/>
        </p:nvSpPr>
        <p:spPr>
          <a:xfrm rot="8100000">
            <a:off x="6038982" y="6054351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7" name="Google Shape;298;p8">
            <a:extLst>
              <a:ext uri="{FF2B5EF4-FFF2-40B4-BE49-F238E27FC236}">
                <a16:creationId xmlns:a16="http://schemas.microsoft.com/office/drawing/2014/main" id="{D66F2A62-723E-4A68-9AA6-74CD7082A7E2}"/>
              </a:ext>
            </a:extLst>
          </p:cNvPr>
          <p:cNvSpPr/>
          <p:nvPr/>
        </p:nvSpPr>
        <p:spPr>
          <a:xfrm rot="8100000">
            <a:off x="7181982" y="6098818"/>
            <a:ext cx="122612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8" name="Google Shape;299;p8">
            <a:extLst>
              <a:ext uri="{FF2B5EF4-FFF2-40B4-BE49-F238E27FC236}">
                <a16:creationId xmlns:a16="http://schemas.microsoft.com/office/drawing/2014/main" id="{D007987E-FFD7-444C-86B7-5C60368958C5}"/>
              </a:ext>
            </a:extLst>
          </p:cNvPr>
          <p:cNvGrpSpPr/>
          <p:nvPr/>
        </p:nvGrpSpPr>
        <p:grpSpPr>
          <a:xfrm>
            <a:off x="-9525" y="5955226"/>
            <a:ext cx="9167825" cy="793733"/>
            <a:chOff x="-9525" y="4462475"/>
            <a:chExt cx="9167825" cy="595300"/>
          </a:xfrm>
        </p:grpSpPr>
        <p:sp>
          <p:nvSpPr>
            <p:cNvPr id="59" name="Google Shape;300;p8">
              <a:extLst>
                <a:ext uri="{FF2B5EF4-FFF2-40B4-BE49-F238E27FC236}">
                  <a16:creationId xmlns:a16="http://schemas.microsoft.com/office/drawing/2014/main" id="{313CEDF4-C9A7-4402-A9C6-72D41876B6CC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" name="Google Shape;301;p8">
              <a:extLst>
                <a:ext uri="{FF2B5EF4-FFF2-40B4-BE49-F238E27FC236}">
                  <a16:creationId xmlns:a16="http://schemas.microsoft.com/office/drawing/2014/main" id="{20CA1529-ECCD-49C6-B1C7-40C25CA31E0B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" name="Google Shape;302;p8">
              <a:extLst>
                <a:ext uri="{FF2B5EF4-FFF2-40B4-BE49-F238E27FC236}">
                  <a16:creationId xmlns:a16="http://schemas.microsoft.com/office/drawing/2014/main" id="{7C84EE90-DEB5-4DD0-85D2-0AAB2A6368DA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2" name="Google Shape;303;p8">
            <a:extLst>
              <a:ext uri="{FF2B5EF4-FFF2-40B4-BE49-F238E27FC236}">
                <a16:creationId xmlns:a16="http://schemas.microsoft.com/office/drawing/2014/main" id="{4BBC5B73-6A50-4D03-ABC7-B850BBEA1D6E}"/>
              </a:ext>
            </a:extLst>
          </p:cNvPr>
          <p:cNvGrpSpPr/>
          <p:nvPr/>
        </p:nvGrpSpPr>
        <p:grpSpPr>
          <a:xfrm>
            <a:off x="-42836" y="5929912"/>
            <a:ext cx="9229575" cy="857049"/>
            <a:chOff x="-42837" y="4443488"/>
            <a:chExt cx="9229575" cy="642787"/>
          </a:xfrm>
        </p:grpSpPr>
        <p:sp>
          <p:nvSpPr>
            <p:cNvPr id="63" name="Google Shape;304;p8">
              <a:extLst>
                <a:ext uri="{FF2B5EF4-FFF2-40B4-BE49-F238E27FC236}">
                  <a16:creationId xmlns:a16="http://schemas.microsoft.com/office/drawing/2014/main" id="{7B23E0DB-3A79-4F12-83B0-B698943CE2E5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305;p8">
              <a:extLst>
                <a:ext uri="{FF2B5EF4-FFF2-40B4-BE49-F238E27FC236}">
                  <a16:creationId xmlns:a16="http://schemas.microsoft.com/office/drawing/2014/main" id="{EC7DEA5E-78BA-4D4A-8F30-45EC0B2EB07B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306;p8">
              <a:extLst>
                <a:ext uri="{FF2B5EF4-FFF2-40B4-BE49-F238E27FC236}">
                  <a16:creationId xmlns:a16="http://schemas.microsoft.com/office/drawing/2014/main" id="{874610FA-A342-41EF-878F-CD749EAACFD0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307;p8">
              <a:extLst>
                <a:ext uri="{FF2B5EF4-FFF2-40B4-BE49-F238E27FC236}">
                  <a16:creationId xmlns:a16="http://schemas.microsoft.com/office/drawing/2014/main" id="{8495E5E8-8D8F-4FCB-9B29-B8580E81C71F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308;p8">
              <a:extLst>
                <a:ext uri="{FF2B5EF4-FFF2-40B4-BE49-F238E27FC236}">
                  <a16:creationId xmlns:a16="http://schemas.microsoft.com/office/drawing/2014/main" id="{D4C9998C-B362-456A-8D82-E222369C9C2B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309;p8">
              <a:extLst>
                <a:ext uri="{FF2B5EF4-FFF2-40B4-BE49-F238E27FC236}">
                  <a16:creationId xmlns:a16="http://schemas.microsoft.com/office/drawing/2014/main" id="{C7C36B33-5F83-4822-9BD6-4ED314B87AF4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310;p8">
              <a:extLst>
                <a:ext uri="{FF2B5EF4-FFF2-40B4-BE49-F238E27FC236}">
                  <a16:creationId xmlns:a16="http://schemas.microsoft.com/office/drawing/2014/main" id="{5C811E74-B219-49C8-99B6-9543FB8C2742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311;p8">
              <a:extLst>
                <a:ext uri="{FF2B5EF4-FFF2-40B4-BE49-F238E27FC236}">
                  <a16:creationId xmlns:a16="http://schemas.microsoft.com/office/drawing/2014/main" id="{62B75D58-AD29-44C7-974D-F9252031077A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312;p8">
              <a:extLst>
                <a:ext uri="{FF2B5EF4-FFF2-40B4-BE49-F238E27FC236}">
                  <a16:creationId xmlns:a16="http://schemas.microsoft.com/office/drawing/2014/main" id="{15736DE6-D857-47D2-B47E-2D6273B851BA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313;p8">
              <a:extLst>
                <a:ext uri="{FF2B5EF4-FFF2-40B4-BE49-F238E27FC236}">
                  <a16:creationId xmlns:a16="http://schemas.microsoft.com/office/drawing/2014/main" id="{08E2B89D-C199-4AD4-9AEA-55DB0479F041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314;p8">
              <a:extLst>
                <a:ext uri="{FF2B5EF4-FFF2-40B4-BE49-F238E27FC236}">
                  <a16:creationId xmlns:a16="http://schemas.microsoft.com/office/drawing/2014/main" id="{0D84DE69-1B1D-441A-8C43-865A75B41D34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315;p8">
              <a:extLst>
                <a:ext uri="{FF2B5EF4-FFF2-40B4-BE49-F238E27FC236}">
                  <a16:creationId xmlns:a16="http://schemas.microsoft.com/office/drawing/2014/main" id="{D779E1FC-4324-4096-AAF5-A4CFB314D7F7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316;p8">
              <a:extLst>
                <a:ext uri="{FF2B5EF4-FFF2-40B4-BE49-F238E27FC236}">
                  <a16:creationId xmlns:a16="http://schemas.microsoft.com/office/drawing/2014/main" id="{2F5DAE48-FBCE-457F-A738-E2B65A915B2C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317;p8">
              <a:extLst>
                <a:ext uri="{FF2B5EF4-FFF2-40B4-BE49-F238E27FC236}">
                  <a16:creationId xmlns:a16="http://schemas.microsoft.com/office/drawing/2014/main" id="{65F55F61-F29A-4F0D-A949-6B420E35798C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318;p8">
              <a:extLst>
                <a:ext uri="{FF2B5EF4-FFF2-40B4-BE49-F238E27FC236}">
                  <a16:creationId xmlns:a16="http://schemas.microsoft.com/office/drawing/2014/main" id="{619B0665-BDAE-4938-AC41-D6CBC243EEE2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319;p8">
              <a:extLst>
                <a:ext uri="{FF2B5EF4-FFF2-40B4-BE49-F238E27FC236}">
                  <a16:creationId xmlns:a16="http://schemas.microsoft.com/office/drawing/2014/main" id="{CF19B51D-CB5C-42E5-9BBD-CD1A10DA73E8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320;p8">
              <a:extLst>
                <a:ext uri="{FF2B5EF4-FFF2-40B4-BE49-F238E27FC236}">
                  <a16:creationId xmlns:a16="http://schemas.microsoft.com/office/drawing/2014/main" id="{7B58E5E6-4A94-42D4-86F2-BA3556A184F3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321;p8">
              <a:extLst>
                <a:ext uri="{FF2B5EF4-FFF2-40B4-BE49-F238E27FC236}">
                  <a16:creationId xmlns:a16="http://schemas.microsoft.com/office/drawing/2014/main" id="{A59B1DDF-C1C1-4853-8E90-0E92C401C9F3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322;p8">
              <a:extLst>
                <a:ext uri="{FF2B5EF4-FFF2-40B4-BE49-F238E27FC236}">
                  <a16:creationId xmlns:a16="http://schemas.microsoft.com/office/drawing/2014/main" id="{CDC20110-72E5-43FD-BB1A-9B606486AAA7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323;p8">
              <a:extLst>
                <a:ext uri="{FF2B5EF4-FFF2-40B4-BE49-F238E27FC236}">
                  <a16:creationId xmlns:a16="http://schemas.microsoft.com/office/drawing/2014/main" id="{5063F721-B0DA-4BD2-AF14-A07E106E580B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324;p8">
              <a:extLst>
                <a:ext uri="{FF2B5EF4-FFF2-40B4-BE49-F238E27FC236}">
                  <a16:creationId xmlns:a16="http://schemas.microsoft.com/office/drawing/2014/main" id="{46B8BA45-7A70-4333-BF05-8A64BDA4ACDF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325;p8">
              <a:extLst>
                <a:ext uri="{FF2B5EF4-FFF2-40B4-BE49-F238E27FC236}">
                  <a16:creationId xmlns:a16="http://schemas.microsoft.com/office/drawing/2014/main" id="{5A8E5017-A5B8-4C88-8E22-EB34A9D38D11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326;p8">
              <a:extLst>
                <a:ext uri="{FF2B5EF4-FFF2-40B4-BE49-F238E27FC236}">
                  <a16:creationId xmlns:a16="http://schemas.microsoft.com/office/drawing/2014/main" id="{F5D9A303-2239-4751-BB23-5B68A83E626D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327;p8">
              <a:extLst>
                <a:ext uri="{FF2B5EF4-FFF2-40B4-BE49-F238E27FC236}">
                  <a16:creationId xmlns:a16="http://schemas.microsoft.com/office/drawing/2014/main" id="{A6C33F2E-F72B-48AA-9C01-F7D831812958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328;p8">
              <a:extLst>
                <a:ext uri="{FF2B5EF4-FFF2-40B4-BE49-F238E27FC236}">
                  <a16:creationId xmlns:a16="http://schemas.microsoft.com/office/drawing/2014/main" id="{DD3AE4C9-49C2-492F-8916-41609D1B9925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8" name="Google Shape;329;p8">
            <a:extLst>
              <a:ext uri="{FF2B5EF4-FFF2-40B4-BE49-F238E27FC236}">
                <a16:creationId xmlns:a16="http://schemas.microsoft.com/office/drawing/2014/main" id="{9054E8E0-BACB-4F15-8836-C8488514FF24}"/>
              </a:ext>
            </a:extLst>
          </p:cNvPr>
          <p:cNvSpPr/>
          <p:nvPr/>
        </p:nvSpPr>
        <p:spPr>
          <a:xfrm>
            <a:off x="2990700" y="6120192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9" name="Google Shape;330;p8">
            <a:extLst>
              <a:ext uri="{FF2B5EF4-FFF2-40B4-BE49-F238E27FC236}">
                <a16:creationId xmlns:a16="http://schemas.microsoft.com/office/drawing/2014/main" id="{79A645AB-E589-466D-BECB-047831A3D374}"/>
              </a:ext>
            </a:extLst>
          </p:cNvPr>
          <p:cNvSpPr/>
          <p:nvPr/>
        </p:nvSpPr>
        <p:spPr>
          <a:xfrm>
            <a:off x="1085700" y="6501192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0" name="Google Shape;331;p8">
            <a:extLst>
              <a:ext uri="{FF2B5EF4-FFF2-40B4-BE49-F238E27FC236}">
                <a16:creationId xmlns:a16="http://schemas.microsoft.com/office/drawing/2014/main" id="{EBED7175-2891-4A7D-9788-1A67947A3BDA}"/>
              </a:ext>
            </a:extLst>
          </p:cNvPr>
          <p:cNvSpPr/>
          <p:nvPr/>
        </p:nvSpPr>
        <p:spPr>
          <a:xfrm>
            <a:off x="4895700" y="6026635"/>
            <a:ext cx="1146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1" name="Google Shape;332;p8">
            <a:extLst>
              <a:ext uri="{FF2B5EF4-FFF2-40B4-BE49-F238E27FC236}">
                <a16:creationId xmlns:a16="http://schemas.microsoft.com/office/drawing/2014/main" id="{62AA5A79-340F-44B7-9DAF-38A7709D1216}"/>
              </a:ext>
            </a:extLst>
          </p:cNvPr>
          <p:cNvSpPr/>
          <p:nvPr/>
        </p:nvSpPr>
        <p:spPr>
          <a:xfrm rot="8100000">
            <a:off x="8699950" y="5777484"/>
            <a:ext cx="122612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2" name="Google Shape;333;p8">
            <a:extLst>
              <a:ext uri="{FF2B5EF4-FFF2-40B4-BE49-F238E27FC236}">
                <a16:creationId xmlns:a16="http://schemas.microsoft.com/office/drawing/2014/main" id="{C5F25D96-332D-457C-96E9-C93FEAC25BEA}"/>
              </a:ext>
            </a:extLst>
          </p:cNvPr>
          <p:cNvSpPr txBox="1">
            <a:spLocks/>
          </p:cNvSpPr>
          <p:nvPr/>
        </p:nvSpPr>
        <p:spPr>
          <a:xfrm>
            <a:off x="8556775" y="6440192"/>
            <a:ext cx="5487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457200" rtl="0" eaLnBrk="1" latinLnBrk="0" hangingPunct="1">
              <a:buNone/>
              <a:defRPr sz="1000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3596821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359731-48B5-4A72-9C54-B5FEDC2EF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4" r="13154"/>
          <a:stretch/>
        </p:blipFill>
        <p:spPr>
          <a:xfrm>
            <a:off x="3294053" y="0"/>
            <a:ext cx="5849947" cy="66465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50" y="498073"/>
            <a:ext cx="3184403" cy="1382411"/>
          </a:xfrm>
        </p:spPr>
        <p:txBody>
          <a:bodyPr/>
          <a:lstStyle/>
          <a:p>
            <a:r>
              <a:rPr lang="pt-BR" sz="4000" dirty="0"/>
              <a:t>INTELIGÊNCIA ARTIFICIAL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9A7B74-73AC-4A96-9961-401F3E54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8</a:t>
            </a:fld>
            <a:endParaRPr lang="pt-BR" kern="0"/>
          </a:p>
        </p:txBody>
      </p:sp>
      <p:sp>
        <p:nvSpPr>
          <p:cNvPr id="6" name="Retângulo 5"/>
          <p:cNvSpPr/>
          <p:nvPr/>
        </p:nvSpPr>
        <p:spPr>
          <a:xfrm>
            <a:off x="259777" y="2078431"/>
            <a:ext cx="2647196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Inteligência Artificial envolve utilizar métodos baseados no comportamento inteligente de humanos e outros animais para solucionar problemas complexos.</a:t>
            </a:r>
          </a:p>
          <a:p>
            <a:pPr algn="r" defTabSz="1219170">
              <a:lnSpc>
                <a:spcPct val="150000"/>
              </a:lnSpc>
              <a:buClr>
                <a:srgbClr val="000000"/>
              </a:buClr>
            </a:pPr>
            <a:r>
              <a:rPr 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COPPIN, Bem, 2010.</a:t>
            </a:r>
          </a:p>
        </p:txBody>
      </p:sp>
    </p:spTree>
    <p:extLst>
      <p:ext uri="{BB962C8B-B14F-4D97-AF65-F5344CB8AC3E}">
        <p14:creationId xmlns:p14="http://schemas.microsoft.com/office/powerpoint/2010/main" val="383209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85" y="1152938"/>
            <a:ext cx="5323651" cy="44789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4D1343-D825-4C38-94E1-42450E4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49" y="91075"/>
            <a:ext cx="6996600" cy="954400"/>
          </a:xfrm>
        </p:spPr>
        <p:txBody>
          <a:bodyPr/>
          <a:lstStyle/>
          <a:p>
            <a:r>
              <a:rPr lang="pt-BR" sz="4000" dirty="0"/>
              <a:t>APRENDIZADO DE MÁQUINA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9A7B74-73AC-4A96-9961-401F3E548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/>
              <a:pPr defTabSz="1219170">
                <a:buClr>
                  <a:srgbClr val="000000"/>
                </a:buClr>
              </a:pPr>
              <a:t>9</a:t>
            </a:fld>
            <a:endParaRPr lang="pt-BR" kern="0"/>
          </a:p>
        </p:txBody>
      </p:sp>
      <p:sp>
        <p:nvSpPr>
          <p:cNvPr id="7" name="Retângulo 6"/>
          <p:cNvSpPr/>
          <p:nvPr/>
        </p:nvSpPr>
        <p:spPr>
          <a:xfrm>
            <a:off x="382607" y="1445721"/>
            <a:ext cx="2817793" cy="365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SVR (</a:t>
            </a:r>
            <a:r>
              <a:rPr lang="pt-BR" sz="2100" kern="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Support</a:t>
            </a: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 Vector </a:t>
            </a:r>
            <a:r>
              <a:rPr lang="pt-BR" sz="2100" kern="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Regression</a:t>
            </a:r>
            <a:r>
              <a:rPr lang="pt-BR" sz="21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Arial"/>
              </a:rPr>
              <a:t>) é um tipo de algoritmo utilizado para solução de problemas de regressão, isto é, prever valores de variáveis continuas de uma função com múltiplas variáveis. </a:t>
            </a:r>
          </a:p>
          <a:p>
            <a:pPr algn="r" defTabSz="1219170">
              <a:lnSpc>
                <a:spcPct val="150000"/>
              </a:lnSpc>
              <a:buClr>
                <a:srgbClr val="000000"/>
              </a:buClr>
            </a:pPr>
            <a:r>
              <a:rPr lang="pt-BR" sz="1600" kern="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Awad</a:t>
            </a:r>
            <a:r>
              <a:rPr 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e </a:t>
            </a:r>
            <a:r>
              <a:rPr lang="pt-BR" sz="1600" kern="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Khanna</a:t>
            </a:r>
            <a:r>
              <a:rPr lang="pt-BR" sz="16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, 2015</a:t>
            </a:r>
            <a:endParaRPr lang="pt-BR" sz="1600" kern="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F557DE-3377-4E5E-8B2A-8B89CF61ADB6}"/>
              </a:ext>
            </a:extLst>
          </p:cNvPr>
          <p:cNvSpPr txBox="1"/>
          <p:nvPr/>
        </p:nvSpPr>
        <p:spPr>
          <a:xfrm>
            <a:off x="4807311" y="5564084"/>
            <a:ext cx="302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00" kern="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Fonte: Imagem de própria autoria.</a:t>
            </a:r>
          </a:p>
        </p:txBody>
      </p:sp>
    </p:spTree>
    <p:extLst>
      <p:ext uri="{BB962C8B-B14F-4D97-AF65-F5344CB8AC3E}">
        <p14:creationId xmlns:p14="http://schemas.microsoft.com/office/powerpoint/2010/main" val="6586884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1379</TotalTime>
  <Words>877</Words>
  <Application>Microsoft Office PowerPoint</Application>
  <PresentationFormat>Apresentação na tela (4:3)</PresentationFormat>
  <Paragraphs>182</Paragraphs>
  <Slides>18</Slides>
  <Notes>2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Oswald</vt:lpstr>
      <vt:lpstr>Source Sans Pro</vt:lpstr>
      <vt:lpstr>Times New Roman</vt:lpstr>
      <vt:lpstr>Tema do Office</vt:lpstr>
      <vt:lpstr>Quince template</vt:lpstr>
      <vt:lpstr>Apresentação do PowerPoint</vt:lpstr>
      <vt:lpstr>CRONOGRAMA</vt:lpstr>
      <vt:lpstr>Apresentação do PowerPoint</vt:lpstr>
      <vt:lpstr>DESPERDÍCIO NO MUNDO</vt:lpstr>
      <vt:lpstr>DESPERDÍCIO</vt:lpstr>
      <vt:lpstr>Apresentação do PowerPoint</vt:lpstr>
      <vt:lpstr>IDEIA</vt:lpstr>
      <vt:lpstr>INTELIGÊNCIA ARTIFICIAL</vt:lpstr>
      <vt:lpstr>APRENDIZADO DE MÁQUINA</vt:lpstr>
      <vt:lpstr>ARGUMENTOS</vt:lpstr>
      <vt:lpstr>Apresentação do PowerPoint</vt:lpstr>
      <vt:lpstr>RESULTADOS</vt:lpstr>
      <vt:lpstr>RESULTADOS</vt:lpstr>
      <vt:lpstr>RESULTADOS</vt:lpstr>
      <vt:lpstr>Apresentação do PowerPoint</vt:lpstr>
      <vt:lpstr>CONSIDERAÇÕES FINAIS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082150205</dc:creator>
  <cp:lastModifiedBy>i7uuc45D ...</cp:lastModifiedBy>
  <cp:revision>97</cp:revision>
  <dcterms:created xsi:type="dcterms:W3CDTF">2019-09-24T22:22:55Z</dcterms:created>
  <dcterms:modified xsi:type="dcterms:W3CDTF">2020-07-05T19:24:06Z</dcterms:modified>
</cp:coreProperties>
</file>